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5" r:id="rId1"/>
  </p:sldMasterIdLst>
  <p:notesMasterIdLst>
    <p:notesMasterId r:id="rId3"/>
  </p:notesMasterIdLst>
  <p:sldIdLst>
    <p:sldId id="256" r:id="rId2"/>
  </p:sldIdLst>
  <p:sldSz cx="32404050" cy="43205400"/>
  <p:notesSz cx="6858000" cy="9144000"/>
  <p:defaultTextStyle>
    <a:defPPr>
      <a:defRPr lang="es-MX"/>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 d="100"/>
          <a:sy n="11" d="100"/>
        </p:scale>
        <p:origin x="1986" y="198"/>
      </p:cViewPr>
      <p:guideLst>
        <p:guide orient="horz" pos="13608"/>
        <p:guide pos="102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AA9BED08-1609-9D62-0ED0-004D767B7F6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s-ES"/>
          </a:p>
        </p:txBody>
      </p:sp>
      <p:sp>
        <p:nvSpPr>
          <p:cNvPr id="3" name="2 Marcador de fecha">
            <a:extLst>
              <a:ext uri="{FF2B5EF4-FFF2-40B4-BE49-F238E27FC236}">
                <a16:creationId xmlns:a16="http://schemas.microsoft.com/office/drawing/2014/main" id="{3C586BCF-8D18-89AA-DF74-50CA1126381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7B542C6-FA7C-403C-B9D7-33BA024B3560}" type="datetimeFigureOut">
              <a:rPr lang="es-ES"/>
              <a:pPr>
                <a:defRPr/>
              </a:pPr>
              <a:t>04/07/2022</a:t>
            </a:fld>
            <a:endParaRPr lang="es-ES"/>
          </a:p>
        </p:txBody>
      </p:sp>
      <p:sp>
        <p:nvSpPr>
          <p:cNvPr id="4" name="3 Marcador de imagen de diapositiva">
            <a:extLst>
              <a:ext uri="{FF2B5EF4-FFF2-40B4-BE49-F238E27FC236}">
                <a16:creationId xmlns:a16="http://schemas.microsoft.com/office/drawing/2014/main" id="{B3FBD0C3-904F-3B45-EE24-A1A8E63BE03C}"/>
              </a:ext>
            </a:extLst>
          </p:cNvPr>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a:extLst>
              <a:ext uri="{FF2B5EF4-FFF2-40B4-BE49-F238E27FC236}">
                <a16:creationId xmlns:a16="http://schemas.microsoft.com/office/drawing/2014/main" id="{78D4348F-7094-E0F9-6A53-A20D55AAF89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a:extLst>
              <a:ext uri="{FF2B5EF4-FFF2-40B4-BE49-F238E27FC236}">
                <a16:creationId xmlns:a16="http://schemas.microsoft.com/office/drawing/2014/main" id="{4D961D27-BB67-2D12-8ED1-171A55DB6D3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s-ES"/>
          </a:p>
        </p:txBody>
      </p:sp>
      <p:sp>
        <p:nvSpPr>
          <p:cNvPr id="7" name="6 Marcador de número de diapositiva">
            <a:extLst>
              <a:ext uri="{FF2B5EF4-FFF2-40B4-BE49-F238E27FC236}">
                <a16:creationId xmlns:a16="http://schemas.microsoft.com/office/drawing/2014/main" id="{F9FB8C14-3A1F-450B-0132-DEDE45130C5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BB605FEB-A416-44C7-A206-97B241913AF1}" type="slidenum">
              <a:rPr lang="es-ES" altLang="es-MX"/>
              <a:pPr>
                <a:defRPr/>
              </a:pPr>
              <a:t>‹Nº›</a:t>
            </a:fld>
            <a:endParaRPr lang="es-ES" altLang="es-MX"/>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Marcador de imagen de diapositiva">
            <a:extLst>
              <a:ext uri="{FF2B5EF4-FFF2-40B4-BE49-F238E27FC236}">
                <a16:creationId xmlns:a16="http://schemas.microsoft.com/office/drawing/2014/main" id="{9D79A279-F398-8AED-51B8-D81C5C42B4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2 Marcador de notas">
            <a:extLst>
              <a:ext uri="{FF2B5EF4-FFF2-40B4-BE49-F238E27FC236}">
                <a16:creationId xmlns:a16="http://schemas.microsoft.com/office/drawing/2014/main" id="{FD365A27-2DDA-A76E-11BC-5BBB54990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4100" name="3 Marcador de número de diapositiva">
            <a:extLst>
              <a:ext uri="{FF2B5EF4-FFF2-40B4-BE49-F238E27FC236}">
                <a16:creationId xmlns:a16="http://schemas.microsoft.com/office/drawing/2014/main" id="{CECCC3D5-D771-4FDD-1FCE-43A6A5AEF8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866291FD-031D-4525-8307-611F5716D128}" type="slidenum">
              <a:rPr lang="es-ES" altLang="es-MX" smtClean="0">
                <a:latin typeface="Verdana" panose="020B0604030504040204" pitchFamily="34" charset="0"/>
              </a:rPr>
              <a:pPr fontAlgn="base">
                <a:spcBef>
                  <a:spcPct val="0"/>
                </a:spcBef>
                <a:spcAft>
                  <a:spcPct val="0"/>
                </a:spcAft>
              </a:pPr>
              <a:t>1</a:t>
            </a:fld>
            <a:endParaRPr lang="es-ES" altLang="es-MX">
              <a:latin typeface="Verdana" panose="020B060403050404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4050506" y="7070887"/>
            <a:ext cx="24303038" cy="15041880"/>
          </a:xfrm>
        </p:spPr>
        <p:txBody>
          <a:bodyPr anchor="b"/>
          <a:lstStyle>
            <a:lvl1pPr algn="ctr">
              <a:defRPr sz="15947"/>
            </a:lvl1pPr>
          </a:lstStyle>
          <a:p>
            <a:r>
              <a:rPr lang="es-ES"/>
              <a:t>Haga clic para modificar el estilo de título del patrón</a:t>
            </a:r>
            <a:endParaRPr lang="es-MX"/>
          </a:p>
        </p:txBody>
      </p:sp>
      <p:sp>
        <p:nvSpPr>
          <p:cNvPr id="3" name="Subtítulo 2"/>
          <p:cNvSpPr>
            <a:spLocks noGrp="1"/>
          </p:cNvSpPr>
          <p:nvPr>
            <p:ph type="subTitle" idx="1"/>
          </p:nvPr>
        </p:nvSpPr>
        <p:spPr>
          <a:xfrm>
            <a:off x="4050506" y="22692839"/>
            <a:ext cx="24303038" cy="10431301"/>
          </a:xfrm>
        </p:spPr>
        <p:txBody>
          <a:bodyPr/>
          <a:lstStyle>
            <a:lvl1pPr marL="0" indent="0" algn="ctr">
              <a:buNone/>
              <a:defRPr sz="6379"/>
            </a:lvl1pPr>
            <a:lvl2pPr marL="1215146" indent="0" algn="ctr">
              <a:buNone/>
              <a:defRPr sz="5316"/>
            </a:lvl2pPr>
            <a:lvl3pPr marL="2430292" indent="0" algn="ctr">
              <a:buNone/>
              <a:defRPr sz="4784"/>
            </a:lvl3pPr>
            <a:lvl4pPr marL="3645438" indent="0" algn="ctr">
              <a:buNone/>
              <a:defRPr sz="4252"/>
            </a:lvl4pPr>
            <a:lvl5pPr marL="4860585" indent="0" algn="ctr">
              <a:buNone/>
              <a:defRPr sz="4252"/>
            </a:lvl5pPr>
            <a:lvl6pPr marL="6075731" indent="0" algn="ctr">
              <a:buNone/>
              <a:defRPr sz="4252"/>
            </a:lvl6pPr>
            <a:lvl7pPr marL="7290877" indent="0" algn="ctr">
              <a:buNone/>
              <a:defRPr sz="4252"/>
            </a:lvl7pPr>
            <a:lvl8pPr marL="8506023" indent="0" algn="ctr">
              <a:buNone/>
              <a:defRPr sz="4252"/>
            </a:lvl8pPr>
            <a:lvl9pPr marL="9721169" indent="0" algn="ctr">
              <a:buNone/>
              <a:defRPr sz="4252"/>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0DBFCD5F-CDE6-5311-46E0-5EB2F49087C1}"/>
              </a:ext>
            </a:extLst>
          </p:cNvPr>
          <p:cNvSpPr>
            <a:spLocks noGrp="1"/>
          </p:cNvSpPr>
          <p:nvPr>
            <p:ph type="dt" sz="half" idx="10"/>
          </p:nvPr>
        </p:nvSpPr>
        <p:spPr/>
        <p:txBody>
          <a:bodyPr/>
          <a:lstStyle>
            <a:lvl1pPr>
              <a:defRPr/>
            </a:lvl1pPr>
          </a:lstStyle>
          <a:p>
            <a:pPr>
              <a:defRPr/>
            </a:pPr>
            <a:endParaRPr lang="es-ES"/>
          </a:p>
        </p:txBody>
      </p:sp>
      <p:sp>
        <p:nvSpPr>
          <p:cNvPr id="5" name="Marcador de pie de página 4">
            <a:extLst>
              <a:ext uri="{FF2B5EF4-FFF2-40B4-BE49-F238E27FC236}">
                <a16:creationId xmlns:a16="http://schemas.microsoft.com/office/drawing/2014/main" id="{99F136CA-D783-EECA-B470-5B5FA0EE54A4}"/>
              </a:ext>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16:creationId xmlns:a16="http://schemas.microsoft.com/office/drawing/2014/main" id="{F9897A8A-A9E8-C94C-F75D-493B2F4950AB}"/>
              </a:ext>
            </a:extLst>
          </p:cNvPr>
          <p:cNvSpPr>
            <a:spLocks noGrp="1"/>
          </p:cNvSpPr>
          <p:nvPr>
            <p:ph type="sldNum" sz="quarter" idx="12"/>
          </p:nvPr>
        </p:nvSpPr>
        <p:spPr/>
        <p:txBody>
          <a:bodyPr/>
          <a:lstStyle>
            <a:lvl1pPr>
              <a:defRPr/>
            </a:lvl1pPr>
          </a:lstStyle>
          <a:p>
            <a:pPr>
              <a:defRPr/>
            </a:pPr>
            <a:fld id="{7FBE03B3-1457-48AD-9E59-254CC4E00497}" type="slidenum">
              <a:rPr lang="es-ES" altLang="es-MX"/>
              <a:pPr>
                <a:defRPr/>
              </a:pPr>
              <a:t>‹Nº›</a:t>
            </a:fld>
            <a:endParaRPr lang="es-ES" altLang="es-MX"/>
          </a:p>
        </p:txBody>
      </p:sp>
    </p:spTree>
    <p:extLst>
      <p:ext uri="{BB962C8B-B14F-4D97-AF65-F5344CB8AC3E}">
        <p14:creationId xmlns:p14="http://schemas.microsoft.com/office/powerpoint/2010/main" val="3209402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8DD21DD-5938-B734-DD28-D9C07F20323A}"/>
              </a:ext>
            </a:extLst>
          </p:cNvPr>
          <p:cNvSpPr>
            <a:spLocks noGrp="1"/>
          </p:cNvSpPr>
          <p:nvPr>
            <p:ph type="dt" sz="half" idx="10"/>
          </p:nvPr>
        </p:nvSpPr>
        <p:spPr/>
        <p:txBody>
          <a:bodyPr/>
          <a:lstStyle>
            <a:lvl1pPr>
              <a:defRPr/>
            </a:lvl1pPr>
          </a:lstStyle>
          <a:p>
            <a:pPr>
              <a:defRPr/>
            </a:pPr>
            <a:endParaRPr lang="es-ES"/>
          </a:p>
        </p:txBody>
      </p:sp>
      <p:sp>
        <p:nvSpPr>
          <p:cNvPr id="5" name="Marcador de pie de página 4">
            <a:extLst>
              <a:ext uri="{FF2B5EF4-FFF2-40B4-BE49-F238E27FC236}">
                <a16:creationId xmlns:a16="http://schemas.microsoft.com/office/drawing/2014/main" id="{CC5C0163-7BA9-F44D-64DB-6590D700C35B}"/>
              </a:ext>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16:creationId xmlns:a16="http://schemas.microsoft.com/office/drawing/2014/main" id="{E90BCB79-27CB-9969-5A93-ED96FEB7719E}"/>
              </a:ext>
            </a:extLst>
          </p:cNvPr>
          <p:cNvSpPr>
            <a:spLocks noGrp="1"/>
          </p:cNvSpPr>
          <p:nvPr>
            <p:ph type="sldNum" sz="quarter" idx="12"/>
          </p:nvPr>
        </p:nvSpPr>
        <p:spPr/>
        <p:txBody>
          <a:bodyPr/>
          <a:lstStyle>
            <a:lvl1pPr>
              <a:defRPr/>
            </a:lvl1pPr>
          </a:lstStyle>
          <a:p>
            <a:pPr>
              <a:defRPr/>
            </a:pPr>
            <a:fld id="{E348E292-EA81-4F16-BB1D-BFF51756E822}" type="slidenum">
              <a:rPr lang="es-ES" altLang="es-MX"/>
              <a:pPr>
                <a:defRPr/>
              </a:pPr>
              <a:t>‹Nº›</a:t>
            </a:fld>
            <a:endParaRPr lang="es-ES" altLang="es-MX"/>
          </a:p>
        </p:txBody>
      </p:sp>
    </p:spTree>
    <p:extLst>
      <p:ext uri="{BB962C8B-B14F-4D97-AF65-F5344CB8AC3E}">
        <p14:creationId xmlns:p14="http://schemas.microsoft.com/office/powerpoint/2010/main" val="23565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3189148" y="2300288"/>
            <a:ext cx="6987123" cy="36614579"/>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2227779" y="2300288"/>
            <a:ext cx="20556319" cy="3661457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20E55D2-0013-AD00-00E1-2D24F05F5392}"/>
              </a:ext>
            </a:extLst>
          </p:cNvPr>
          <p:cNvSpPr>
            <a:spLocks noGrp="1"/>
          </p:cNvSpPr>
          <p:nvPr>
            <p:ph type="dt" sz="half" idx="10"/>
          </p:nvPr>
        </p:nvSpPr>
        <p:spPr/>
        <p:txBody>
          <a:bodyPr/>
          <a:lstStyle>
            <a:lvl1pPr>
              <a:defRPr/>
            </a:lvl1pPr>
          </a:lstStyle>
          <a:p>
            <a:pPr>
              <a:defRPr/>
            </a:pPr>
            <a:endParaRPr lang="es-ES"/>
          </a:p>
        </p:txBody>
      </p:sp>
      <p:sp>
        <p:nvSpPr>
          <p:cNvPr id="5" name="Marcador de pie de página 4">
            <a:extLst>
              <a:ext uri="{FF2B5EF4-FFF2-40B4-BE49-F238E27FC236}">
                <a16:creationId xmlns:a16="http://schemas.microsoft.com/office/drawing/2014/main" id="{90AF70CE-ED36-7D58-B0C7-B4C66023B313}"/>
              </a:ext>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16:creationId xmlns:a16="http://schemas.microsoft.com/office/drawing/2014/main" id="{A16E7547-A606-F1CF-1962-8D8F50B59CB2}"/>
              </a:ext>
            </a:extLst>
          </p:cNvPr>
          <p:cNvSpPr>
            <a:spLocks noGrp="1"/>
          </p:cNvSpPr>
          <p:nvPr>
            <p:ph type="sldNum" sz="quarter" idx="12"/>
          </p:nvPr>
        </p:nvSpPr>
        <p:spPr/>
        <p:txBody>
          <a:bodyPr/>
          <a:lstStyle>
            <a:lvl1pPr>
              <a:defRPr/>
            </a:lvl1pPr>
          </a:lstStyle>
          <a:p>
            <a:pPr>
              <a:defRPr/>
            </a:pPr>
            <a:fld id="{C361ED2C-8631-455C-B19D-50E90B123C52}" type="slidenum">
              <a:rPr lang="es-ES" altLang="es-MX"/>
              <a:pPr>
                <a:defRPr/>
              </a:pPr>
              <a:t>‹Nº›</a:t>
            </a:fld>
            <a:endParaRPr lang="es-ES" altLang="es-MX"/>
          </a:p>
        </p:txBody>
      </p:sp>
    </p:spTree>
    <p:extLst>
      <p:ext uri="{BB962C8B-B14F-4D97-AF65-F5344CB8AC3E}">
        <p14:creationId xmlns:p14="http://schemas.microsoft.com/office/powerpoint/2010/main" val="247090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F6A9937-56BE-F57D-72BC-0CFE0373FAA6}"/>
              </a:ext>
            </a:extLst>
          </p:cNvPr>
          <p:cNvSpPr>
            <a:spLocks noGrp="1"/>
          </p:cNvSpPr>
          <p:nvPr>
            <p:ph type="dt" sz="half" idx="10"/>
          </p:nvPr>
        </p:nvSpPr>
        <p:spPr/>
        <p:txBody>
          <a:bodyPr/>
          <a:lstStyle>
            <a:lvl1pPr>
              <a:defRPr/>
            </a:lvl1pPr>
          </a:lstStyle>
          <a:p>
            <a:pPr>
              <a:defRPr/>
            </a:pPr>
            <a:endParaRPr lang="es-ES"/>
          </a:p>
        </p:txBody>
      </p:sp>
      <p:sp>
        <p:nvSpPr>
          <p:cNvPr id="5" name="Marcador de pie de página 4">
            <a:extLst>
              <a:ext uri="{FF2B5EF4-FFF2-40B4-BE49-F238E27FC236}">
                <a16:creationId xmlns:a16="http://schemas.microsoft.com/office/drawing/2014/main" id="{D13ED148-4EEB-9446-9AED-914C526D1A27}"/>
              </a:ext>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16:creationId xmlns:a16="http://schemas.microsoft.com/office/drawing/2014/main" id="{9934101B-ACE9-1FED-DD62-6D033376FF4F}"/>
              </a:ext>
            </a:extLst>
          </p:cNvPr>
          <p:cNvSpPr>
            <a:spLocks noGrp="1"/>
          </p:cNvSpPr>
          <p:nvPr>
            <p:ph type="sldNum" sz="quarter" idx="12"/>
          </p:nvPr>
        </p:nvSpPr>
        <p:spPr/>
        <p:txBody>
          <a:bodyPr/>
          <a:lstStyle>
            <a:lvl1pPr>
              <a:defRPr/>
            </a:lvl1pPr>
          </a:lstStyle>
          <a:p>
            <a:pPr>
              <a:defRPr/>
            </a:pPr>
            <a:fld id="{C711D885-6C06-4CAC-B138-E7954D4D0E38}" type="slidenum">
              <a:rPr lang="es-ES" altLang="es-MX"/>
              <a:pPr>
                <a:defRPr/>
              </a:pPr>
              <a:t>‹Nº›</a:t>
            </a:fld>
            <a:endParaRPr lang="es-ES" altLang="es-MX"/>
          </a:p>
        </p:txBody>
      </p:sp>
    </p:spTree>
    <p:extLst>
      <p:ext uri="{BB962C8B-B14F-4D97-AF65-F5344CB8AC3E}">
        <p14:creationId xmlns:p14="http://schemas.microsoft.com/office/powerpoint/2010/main" val="270085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2210901" y="10771353"/>
            <a:ext cx="27948493" cy="17972243"/>
          </a:xfrm>
        </p:spPr>
        <p:txBody>
          <a:bodyPr anchor="b"/>
          <a:lstStyle>
            <a:lvl1pPr>
              <a:defRPr sz="15947"/>
            </a:lvl1pPr>
          </a:lstStyle>
          <a:p>
            <a:r>
              <a:rPr lang="es-ES"/>
              <a:t>Haga clic para modificar el estilo de título del patrón</a:t>
            </a:r>
            <a:endParaRPr lang="es-MX"/>
          </a:p>
        </p:txBody>
      </p:sp>
      <p:sp>
        <p:nvSpPr>
          <p:cNvPr id="3" name="Marcador de texto 2"/>
          <p:cNvSpPr>
            <a:spLocks noGrp="1"/>
          </p:cNvSpPr>
          <p:nvPr>
            <p:ph type="body" idx="1"/>
          </p:nvPr>
        </p:nvSpPr>
        <p:spPr>
          <a:xfrm>
            <a:off x="2210901" y="28913620"/>
            <a:ext cx="27948493" cy="9451178"/>
          </a:xfrm>
        </p:spPr>
        <p:txBody>
          <a:bodyPr/>
          <a:lstStyle>
            <a:lvl1pPr marL="0" indent="0">
              <a:buNone/>
              <a:defRPr sz="6379">
                <a:solidFill>
                  <a:schemeClr val="tx1">
                    <a:tint val="75000"/>
                  </a:schemeClr>
                </a:solidFill>
              </a:defRPr>
            </a:lvl1pPr>
            <a:lvl2pPr marL="1215146" indent="0">
              <a:buNone/>
              <a:defRPr sz="5316">
                <a:solidFill>
                  <a:schemeClr val="tx1">
                    <a:tint val="75000"/>
                  </a:schemeClr>
                </a:solidFill>
              </a:defRPr>
            </a:lvl2pPr>
            <a:lvl3pPr marL="2430292" indent="0">
              <a:buNone/>
              <a:defRPr sz="4784">
                <a:solidFill>
                  <a:schemeClr val="tx1">
                    <a:tint val="75000"/>
                  </a:schemeClr>
                </a:solidFill>
              </a:defRPr>
            </a:lvl3pPr>
            <a:lvl4pPr marL="3645438" indent="0">
              <a:buNone/>
              <a:defRPr sz="4252">
                <a:solidFill>
                  <a:schemeClr val="tx1">
                    <a:tint val="75000"/>
                  </a:schemeClr>
                </a:solidFill>
              </a:defRPr>
            </a:lvl4pPr>
            <a:lvl5pPr marL="4860585" indent="0">
              <a:buNone/>
              <a:defRPr sz="4252">
                <a:solidFill>
                  <a:schemeClr val="tx1">
                    <a:tint val="75000"/>
                  </a:schemeClr>
                </a:solidFill>
              </a:defRPr>
            </a:lvl5pPr>
            <a:lvl6pPr marL="6075731" indent="0">
              <a:buNone/>
              <a:defRPr sz="4252">
                <a:solidFill>
                  <a:schemeClr val="tx1">
                    <a:tint val="75000"/>
                  </a:schemeClr>
                </a:solidFill>
              </a:defRPr>
            </a:lvl6pPr>
            <a:lvl7pPr marL="7290877" indent="0">
              <a:buNone/>
              <a:defRPr sz="4252">
                <a:solidFill>
                  <a:schemeClr val="tx1">
                    <a:tint val="75000"/>
                  </a:schemeClr>
                </a:solidFill>
              </a:defRPr>
            </a:lvl7pPr>
            <a:lvl8pPr marL="8506023" indent="0">
              <a:buNone/>
              <a:defRPr sz="4252">
                <a:solidFill>
                  <a:schemeClr val="tx1">
                    <a:tint val="75000"/>
                  </a:schemeClr>
                </a:solidFill>
              </a:defRPr>
            </a:lvl8pPr>
            <a:lvl9pPr marL="9721169" indent="0">
              <a:buNone/>
              <a:defRPr sz="4252">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17C5344-25F7-A7C1-8CD3-DDA3AFAA467D}"/>
              </a:ext>
            </a:extLst>
          </p:cNvPr>
          <p:cNvSpPr>
            <a:spLocks noGrp="1"/>
          </p:cNvSpPr>
          <p:nvPr>
            <p:ph type="dt" sz="half" idx="10"/>
          </p:nvPr>
        </p:nvSpPr>
        <p:spPr/>
        <p:txBody>
          <a:bodyPr/>
          <a:lstStyle>
            <a:lvl1pPr>
              <a:defRPr/>
            </a:lvl1pPr>
          </a:lstStyle>
          <a:p>
            <a:pPr>
              <a:defRPr/>
            </a:pPr>
            <a:endParaRPr lang="es-ES"/>
          </a:p>
        </p:txBody>
      </p:sp>
      <p:sp>
        <p:nvSpPr>
          <p:cNvPr id="5" name="Marcador de pie de página 4">
            <a:extLst>
              <a:ext uri="{FF2B5EF4-FFF2-40B4-BE49-F238E27FC236}">
                <a16:creationId xmlns:a16="http://schemas.microsoft.com/office/drawing/2014/main" id="{D5B299E3-D621-FBF4-489E-1FB926397B87}"/>
              </a:ext>
            </a:extLst>
          </p:cNvPr>
          <p:cNvSpPr>
            <a:spLocks noGrp="1"/>
          </p:cNvSpPr>
          <p:nvPr>
            <p:ph type="ftr" sz="quarter" idx="11"/>
          </p:nvPr>
        </p:nvSpPr>
        <p:spPr/>
        <p:txBody>
          <a:bodyPr/>
          <a:lstStyle>
            <a:lvl1pPr>
              <a:defRPr/>
            </a:lvl1pPr>
          </a:lstStyle>
          <a:p>
            <a:pPr>
              <a:defRPr/>
            </a:pPr>
            <a:endParaRPr lang="es-ES"/>
          </a:p>
        </p:txBody>
      </p:sp>
      <p:sp>
        <p:nvSpPr>
          <p:cNvPr id="6" name="Marcador de número de diapositiva 5">
            <a:extLst>
              <a:ext uri="{FF2B5EF4-FFF2-40B4-BE49-F238E27FC236}">
                <a16:creationId xmlns:a16="http://schemas.microsoft.com/office/drawing/2014/main" id="{76DC4792-C843-EB93-C66C-9D52B7E13350}"/>
              </a:ext>
            </a:extLst>
          </p:cNvPr>
          <p:cNvSpPr>
            <a:spLocks noGrp="1"/>
          </p:cNvSpPr>
          <p:nvPr>
            <p:ph type="sldNum" sz="quarter" idx="12"/>
          </p:nvPr>
        </p:nvSpPr>
        <p:spPr/>
        <p:txBody>
          <a:bodyPr/>
          <a:lstStyle>
            <a:lvl1pPr>
              <a:defRPr/>
            </a:lvl1pPr>
          </a:lstStyle>
          <a:p>
            <a:pPr>
              <a:defRPr/>
            </a:pPr>
            <a:fld id="{1461ACA4-0E16-473F-A503-C82718FD18F9}" type="slidenum">
              <a:rPr lang="es-ES" altLang="es-MX"/>
              <a:pPr>
                <a:defRPr/>
              </a:pPr>
              <a:t>‹Nº›</a:t>
            </a:fld>
            <a:endParaRPr lang="es-ES" altLang="es-MX"/>
          </a:p>
        </p:txBody>
      </p:sp>
    </p:spTree>
    <p:extLst>
      <p:ext uri="{BB962C8B-B14F-4D97-AF65-F5344CB8AC3E}">
        <p14:creationId xmlns:p14="http://schemas.microsoft.com/office/powerpoint/2010/main" val="221779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2227779" y="11501438"/>
            <a:ext cx="13771721" cy="2741342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16404550" y="11501438"/>
            <a:ext cx="13771721" cy="2741342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3">
            <a:extLst>
              <a:ext uri="{FF2B5EF4-FFF2-40B4-BE49-F238E27FC236}">
                <a16:creationId xmlns:a16="http://schemas.microsoft.com/office/drawing/2014/main" id="{AC1363DE-DBB5-8FC1-D148-590F25319FE2}"/>
              </a:ext>
            </a:extLst>
          </p:cNvPr>
          <p:cNvSpPr>
            <a:spLocks noGrp="1"/>
          </p:cNvSpPr>
          <p:nvPr>
            <p:ph type="dt" sz="half" idx="10"/>
          </p:nvPr>
        </p:nvSpPr>
        <p:spPr/>
        <p:txBody>
          <a:bodyPr/>
          <a:lstStyle>
            <a:lvl1pPr>
              <a:defRPr/>
            </a:lvl1pPr>
          </a:lstStyle>
          <a:p>
            <a:pPr>
              <a:defRPr/>
            </a:pPr>
            <a:endParaRPr lang="es-ES"/>
          </a:p>
        </p:txBody>
      </p:sp>
      <p:sp>
        <p:nvSpPr>
          <p:cNvPr id="6" name="Marcador de pie de página 4">
            <a:extLst>
              <a:ext uri="{FF2B5EF4-FFF2-40B4-BE49-F238E27FC236}">
                <a16:creationId xmlns:a16="http://schemas.microsoft.com/office/drawing/2014/main" id="{4791753B-7068-313D-ED68-5DCCE17B1178}"/>
              </a:ext>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16:creationId xmlns:a16="http://schemas.microsoft.com/office/drawing/2014/main" id="{3C6CE698-9ACF-6A57-8069-957F96148870}"/>
              </a:ext>
            </a:extLst>
          </p:cNvPr>
          <p:cNvSpPr>
            <a:spLocks noGrp="1"/>
          </p:cNvSpPr>
          <p:nvPr>
            <p:ph type="sldNum" sz="quarter" idx="12"/>
          </p:nvPr>
        </p:nvSpPr>
        <p:spPr/>
        <p:txBody>
          <a:bodyPr/>
          <a:lstStyle>
            <a:lvl1pPr>
              <a:defRPr/>
            </a:lvl1pPr>
          </a:lstStyle>
          <a:p>
            <a:pPr>
              <a:defRPr/>
            </a:pPr>
            <a:fld id="{E885EAC0-3D1E-4A33-9145-BEA24776925F}" type="slidenum">
              <a:rPr lang="es-ES" altLang="es-MX"/>
              <a:pPr>
                <a:defRPr/>
              </a:pPr>
              <a:t>‹Nº›</a:t>
            </a:fld>
            <a:endParaRPr lang="es-ES" altLang="es-MX"/>
          </a:p>
        </p:txBody>
      </p:sp>
    </p:spTree>
    <p:extLst>
      <p:ext uri="{BB962C8B-B14F-4D97-AF65-F5344CB8AC3E}">
        <p14:creationId xmlns:p14="http://schemas.microsoft.com/office/powerpoint/2010/main" val="3086815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2231999" y="2300291"/>
            <a:ext cx="27948493" cy="8351047"/>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2232000" y="10591327"/>
            <a:ext cx="13708431" cy="5190646"/>
          </a:xfrm>
        </p:spPr>
        <p:txBody>
          <a:bodyPr anchor="b"/>
          <a:lstStyle>
            <a:lvl1pPr marL="0" indent="0">
              <a:buNone/>
              <a:defRPr sz="6379" b="1"/>
            </a:lvl1pPr>
            <a:lvl2pPr marL="1215146" indent="0">
              <a:buNone/>
              <a:defRPr sz="5316" b="1"/>
            </a:lvl2pPr>
            <a:lvl3pPr marL="2430292" indent="0">
              <a:buNone/>
              <a:defRPr sz="4784" b="1"/>
            </a:lvl3pPr>
            <a:lvl4pPr marL="3645438" indent="0">
              <a:buNone/>
              <a:defRPr sz="4252" b="1"/>
            </a:lvl4pPr>
            <a:lvl5pPr marL="4860585" indent="0">
              <a:buNone/>
              <a:defRPr sz="4252" b="1"/>
            </a:lvl5pPr>
            <a:lvl6pPr marL="6075731" indent="0">
              <a:buNone/>
              <a:defRPr sz="4252" b="1"/>
            </a:lvl6pPr>
            <a:lvl7pPr marL="7290877" indent="0">
              <a:buNone/>
              <a:defRPr sz="4252" b="1"/>
            </a:lvl7pPr>
            <a:lvl8pPr marL="8506023" indent="0">
              <a:buNone/>
              <a:defRPr sz="4252" b="1"/>
            </a:lvl8pPr>
            <a:lvl9pPr marL="9721169" indent="0">
              <a:buNone/>
              <a:defRPr sz="4252" b="1"/>
            </a:lvl9pPr>
          </a:lstStyle>
          <a:p>
            <a:pPr lvl="0"/>
            <a:r>
              <a:rPr lang="es-ES"/>
              <a:t>Haga clic para modificar los estilos de texto del patrón</a:t>
            </a:r>
          </a:p>
        </p:txBody>
      </p:sp>
      <p:sp>
        <p:nvSpPr>
          <p:cNvPr id="4" name="Marcador de contenido 3"/>
          <p:cNvSpPr>
            <a:spLocks noGrp="1"/>
          </p:cNvSpPr>
          <p:nvPr>
            <p:ph sz="half" idx="2"/>
          </p:nvPr>
        </p:nvSpPr>
        <p:spPr>
          <a:xfrm>
            <a:off x="2232000" y="15781973"/>
            <a:ext cx="13708431" cy="23212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16404550" y="10591327"/>
            <a:ext cx="13775942" cy="5190646"/>
          </a:xfrm>
        </p:spPr>
        <p:txBody>
          <a:bodyPr anchor="b"/>
          <a:lstStyle>
            <a:lvl1pPr marL="0" indent="0">
              <a:buNone/>
              <a:defRPr sz="6379" b="1"/>
            </a:lvl1pPr>
            <a:lvl2pPr marL="1215146" indent="0">
              <a:buNone/>
              <a:defRPr sz="5316" b="1"/>
            </a:lvl2pPr>
            <a:lvl3pPr marL="2430292" indent="0">
              <a:buNone/>
              <a:defRPr sz="4784" b="1"/>
            </a:lvl3pPr>
            <a:lvl4pPr marL="3645438" indent="0">
              <a:buNone/>
              <a:defRPr sz="4252" b="1"/>
            </a:lvl4pPr>
            <a:lvl5pPr marL="4860585" indent="0">
              <a:buNone/>
              <a:defRPr sz="4252" b="1"/>
            </a:lvl5pPr>
            <a:lvl6pPr marL="6075731" indent="0">
              <a:buNone/>
              <a:defRPr sz="4252" b="1"/>
            </a:lvl6pPr>
            <a:lvl7pPr marL="7290877" indent="0">
              <a:buNone/>
              <a:defRPr sz="4252" b="1"/>
            </a:lvl7pPr>
            <a:lvl8pPr marL="8506023" indent="0">
              <a:buNone/>
              <a:defRPr sz="4252" b="1"/>
            </a:lvl8pPr>
            <a:lvl9pPr marL="9721169" indent="0">
              <a:buNone/>
              <a:defRPr sz="4252" b="1"/>
            </a:lvl9pPr>
          </a:lstStyle>
          <a:p>
            <a:pPr lvl="0"/>
            <a:r>
              <a:rPr lang="es-ES"/>
              <a:t>Haga clic para modificar los estilos de texto del patrón</a:t>
            </a:r>
          </a:p>
        </p:txBody>
      </p:sp>
      <p:sp>
        <p:nvSpPr>
          <p:cNvPr id="6" name="Marcador de contenido 5"/>
          <p:cNvSpPr>
            <a:spLocks noGrp="1"/>
          </p:cNvSpPr>
          <p:nvPr>
            <p:ph sz="quarter" idx="4"/>
          </p:nvPr>
        </p:nvSpPr>
        <p:spPr>
          <a:xfrm>
            <a:off x="16404550" y="15781973"/>
            <a:ext cx="13775942" cy="23212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3">
            <a:extLst>
              <a:ext uri="{FF2B5EF4-FFF2-40B4-BE49-F238E27FC236}">
                <a16:creationId xmlns:a16="http://schemas.microsoft.com/office/drawing/2014/main" id="{4EB73F7F-E26C-BD44-B6AF-9E97BF15B71E}"/>
              </a:ext>
            </a:extLst>
          </p:cNvPr>
          <p:cNvSpPr>
            <a:spLocks noGrp="1"/>
          </p:cNvSpPr>
          <p:nvPr>
            <p:ph type="dt" sz="half" idx="10"/>
          </p:nvPr>
        </p:nvSpPr>
        <p:spPr/>
        <p:txBody>
          <a:bodyPr/>
          <a:lstStyle>
            <a:lvl1pPr>
              <a:defRPr/>
            </a:lvl1pPr>
          </a:lstStyle>
          <a:p>
            <a:pPr>
              <a:defRPr/>
            </a:pPr>
            <a:endParaRPr lang="es-ES"/>
          </a:p>
        </p:txBody>
      </p:sp>
      <p:sp>
        <p:nvSpPr>
          <p:cNvPr id="8" name="Marcador de pie de página 4">
            <a:extLst>
              <a:ext uri="{FF2B5EF4-FFF2-40B4-BE49-F238E27FC236}">
                <a16:creationId xmlns:a16="http://schemas.microsoft.com/office/drawing/2014/main" id="{00C11DF2-F245-6FCB-359F-6C2CE268F1E9}"/>
              </a:ext>
            </a:extLst>
          </p:cNvPr>
          <p:cNvSpPr>
            <a:spLocks noGrp="1"/>
          </p:cNvSpPr>
          <p:nvPr>
            <p:ph type="ftr" sz="quarter" idx="11"/>
          </p:nvPr>
        </p:nvSpPr>
        <p:spPr/>
        <p:txBody>
          <a:bodyPr/>
          <a:lstStyle>
            <a:lvl1pPr>
              <a:defRPr/>
            </a:lvl1pPr>
          </a:lstStyle>
          <a:p>
            <a:pPr>
              <a:defRPr/>
            </a:pPr>
            <a:endParaRPr lang="es-ES"/>
          </a:p>
        </p:txBody>
      </p:sp>
      <p:sp>
        <p:nvSpPr>
          <p:cNvPr id="9" name="Marcador de número de diapositiva 5">
            <a:extLst>
              <a:ext uri="{FF2B5EF4-FFF2-40B4-BE49-F238E27FC236}">
                <a16:creationId xmlns:a16="http://schemas.microsoft.com/office/drawing/2014/main" id="{4F266169-AA0B-4F8F-D1FC-4A0EF567692C}"/>
              </a:ext>
            </a:extLst>
          </p:cNvPr>
          <p:cNvSpPr>
            <a:spLocks noGrp="1"/>
          </p:cNvSpPr>
          <p:nvPr>
            <p:ph type="sldNum" sz="quarter" idx="12"/>
          </p:nvPr>
        </p:nvSpPr>
        <p:spPr/>
        <p:txBody>
          <a:bodyPr/>
          <a:lstStyle>
            <a:lvl1pPr>
              <a:defRPr/>
            </a:lvl1pPr>
          </a:lstStyle>
          <a:p>
            <a:pPr>
              <a:defRPr/>
            </a:pPr>
            <a:fld id="{20A433C3-1E3F-4DB3-940F-2DDFEB25925B}" type="slidenum">
              <a:rPr lang="es-ES" altLang="es-MX"/>
              <a:pPr>
                <a:defRPr/>
              </a:pPr>
              <a:t>‹Nº›</a:t>
            </a:fld>
            <a:endParaRPr lang="es-ES" altLang="es-MX"/>
          </a:p>
        </p:txBody>
      </p:sp>
    </p:spTree>
    <p:extLst>
      <p:ext uri="{BB962C8B-B14F-4D97-AF65-F5344CB8AC3E}">
        <p14:creationId xmlns:p14="http://schemas.microsoft.com/office/powerpoint/2010/main" val="337469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3">
            <a:extLst>
              <a:ext uri="{FF2B5EF4-FFF2-40B4-BE49-F238E27FC236}">
                <a16:creationId xmlns:a16="http://schemas.microsoft.com/office/drawing/2014/main" id="{B8ECAD2C-1233-71AC-2E4B-52C7E44EF210}"/>
              </a:ext>
            </a:extLst>
          </p:cNvPr>
          <p:cNvSpPr>
            <a:spLocks noGrp="1"/>
          </p:cNvSpPr>
          <p:nvPr>
            <p:ph type="dt" sz="half" idx="10"/>
          </p:nvPr>
        </p:nvSpPr>
        <p:spPr/>
        <p:txBody>
          <a:bodyPr/>
          <a:lstStyle>
            <a:lvl1pPr>
              <a:defRPr/>
            </a:lvl1pPr>
          </a:lstStyle>
          <a:p>
            <a:pPr>
              <a:defRPr/>
            </a:pPr>
            <a:endParaRPr lang="es-ES"/>
          </a:p>
        </p:txBody>
      </p:sp>
      <p:sp>
        <p:nvSpPr>
          <p:cNvPr id="4" name="Marcador de pie de página 4">
            <a:extLst>
              <a:ext uri="{FF2B5EF4-FFF2-40B4-BE49-F238E27FC236}">
                <a16:creationId xmlns:a16="http://schemas.microsoft.com/office/drawing/2014/main" id="{E838CC01-28E3-AE62-1B11-02A960645690}"/>
              </a:ext>
            </a:extLst>
          </p:cNvPr>
          <p:cNvSpPr>
            <a:spLocks noGrp="1"/>
          </p:cNvSpPr>
          <p:nvPr>
            <p:ph type="ftr" sz="quarter" idx="11"/>
          </p:nvPr>
        </p:nvSpPr>
        <p:spPr/>
        <p:txBody>
          <a:bodyPr/>
          <a:lstStyle>
            <a:lvl1pPr>
              <a:defRPr/>
            </a:lvl1pPr>
          </a:lstStyle>
          <a:p>
            <a:pPr>
              <a:defRPr/>
            </a:pPr>
            <a:endParaRPr lang="es-ES"/>
          </a:p>
        </p:txBody>
      </p:sp>
      <p:sp>
        <p:nvSpPr>
          <p:cNvPr id="5" name="Marcador de número de diapositiva 5">
            <a:extLst>
              <a:ext uri="{FF2B5EF4-FFF2-40B4-BE49-F238E27FC236}">
                <a16:creationId xmlns:a16="http://schemas.microsoft.com/office/drawing/2014/main" id="{2EB62550-6A07-0C69-0850-561625E41015}"/>
              </a:ext>
            </a:extLst>
          </p:cNvPr>
          <p:cNvSpPr>
            <a:spLocks noGrp="1"/>
          </p:cNvSpPr>
          <p:nvPr>
            <p:ph type="sldNum" sz="quarter" idx="12"/>
          </p:nvPr>
        </p:nvSpPr>
        <p:spPr/>
        <p:txBody>
          <a:bodyPr/>
          <a:lstStyle>
            <a:lvl1pPr>
              <a:defRPr/>
            </a:lvl1pPr>
          </a:lstStyle>
          <a:p>
            <a:pPr>
              <a:defRPr/>
            </a:pPr>
            <a:fld id="{CFCE2B74-7F4E-4786-B17B-054BDD2356FD}" type="slidenum">
              <a:rPr lang="es-ES" altLang="es-MX"/>
              <a:pPr>
                <a:defRPr/>
              </a:pPr>
              <a:t>‹Nº›</a:t>
            </a:fld>
            <a:endParaRPr lang="es-ES" altLang="es-MX"/>
          </a:p>
        </p:txBody>
      </p:sp>
    </p:spTree>
    <p:extLst>
      <p:ext uri="{BB962C8B-B14F-4D97-AF65-F5344CB8AC3E}">
        <p14:creationId xmlns:p14="http://schemas.microsoft.com/office/powerpoint/2010/main" val="33742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a:extLst>
              <a:ext uri="{FF2B5EF4-FFF2-40B4-BE49-F238E27FC236}">
                <a16:creationId xmlns:a16="http://schemas.microsoft.com/office/drawing/2014/main" id="{80BE9062-67D3-879B-995F-57C82E28C196}"/>
              </a:ext>
            </a:extLst>
          </p:cNvPr>
          <p:cNvSpPr>
            <a:spLocks noGrp="1"/>
          </p:cNvSpPr>
          <p:nvPr>
            <p:ph type="dt" sz="half" idx="10"/>
          </p:nvPr>
        </p:nvSpPr>
        <p:spPr/>
        <p:txBody>
          <a:bodyPr/>
          <a:lstStyle>
            <a:lvl1pPr>
              <a:defRPr/>
            </a:lvl1pPr>
          </a:lstStyle>
          <a:p>
            <a:pPr>
              <a:defRPr/>
            </a:pPr>
            <a:endParaRPr lang="es-ES"/>
          </a:p>
        </p:txBody>
      </p:sp>
      <p:sp>
        <p:nvSpPr>
          <p:cNvPr id="3" name="Marcador de pie de página 4">
            <a:extLst>
              <a:ext uri="{FF2B5EF4-FFF2-40B4-BE49-F238E27FC236}">
                <a16:creationId xmlns:a16="http://schemas.microsoft.com/office/drawing/2014/main" id="{696A4FE9-0CFB-A2BC-278D-4BC3AC79E452}"/>
              </a:ext>
            </a:extLst>
          </p:cNvPr>
          <p:cNvSpPr>
            <a:spLocks noGrp="1"/>
          </p:cNvSpPr>
          <p:nvPr>
            <p:ph type="ftr" sz="quarter" idx="11"/>
          </p:nvPr>
        </p:nvSpPr>
        <p:spPr/>
        <p:txBody>
          <a:bodyPr/>
          <a:lstStyle>
            <a:lvl1pPr>
              <a:defRPr/>
            </a:lvl1pPr>
          </a:lstStyle>
          <a:p>
            <a:pPr>
              <a:defRPr/>
            </a:pPr>
            <a:endParaRPr lang="es-ES"/>
          </a:p>
        </p:txBody>
      </p:sp>
      <p:sp>
        <p:nvSpPr>
          <p:cNvPr id="4" name="Marcador de número de diapositiva 5">
            <a:extLst>
              <a:ext uri="{FF2B5EF4-FFF2-40B4-BE49-F238E27FC236}">
                <a16:creationId xmlns:a16="http://schemas.microsoft.com/office/drawing/2014/main" id="{9D651362-7EE1-B6D3-4FE2-F924241B5A64}"/>
              </a:ext>
            </a:extLst>
          </p:cNvPr>
          <p:cNvSpPr>
            <a:spLocks noGrp="1"/>
          </p:cNvSpPr>
          <p:nvPr>
            <p:ph type="sldNum" sz="quarter" idx="12"/>
          </p:nvPr>
        </p:nvSpPr>
        <p:spPr/>
        <p:txBody>
          <a:bodyPr/>
          <a:lstStyle>
            <a:lvl1pPr>
              <a:defRPr/>
            </a:lvl1pPr>
          </a:lstStyle>
          <a:p>
            <a:pPr>
              <a:defRPr/>
            </a:pPr>
            <a:fld id="{9E114B2C-0A15-4992-849A-685A1E069E69}" type="slidenum">
              <a:rPr lang="es-ES" altLang="es-MX"/>
              <a:pPr>
                <a:defRPr/>
              </a:pPr>
              <a:t>‹Nº›</a:t>
            </a:fld>
            <a:endParaRPr lang="es-ES" altLang="es-MX"/>
          </a:p>
        </p:txBody>
      </p:sp>
    </p:spTree>
    <p:extLst>
      <p:ext uri="{BB962C8B-B14F-4D97-AF65-F5344CB8AC3E}">
        <p14:creationId xmlns:p14="http://schemas.microsoft.com/office/powerpoint/2010/main" val="3705705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232000" y="2880360"/>
            <a:ext cx="10451149" cy="10081260"/>
          </a:xfrm>
        </p:spPr>
        <p:txBody>
          <a:bodyPr anchor="b"/>
          <a:lstStyle>
            <a:lvl1pPr>
              <a:defRPr sz="8505"/>
            </a:lvl1pPr>
          </a:lstStyle>
          <a:p>
            <a:r>
              <a:rPr lang="es-ES"/>
              <a:t>Haga clic para modificar el estilo de título del patrón</a:t>
            </a:r>
            <a:endParaRPr lang="es-MX"/>
          </a:p>
        </p:txBody>
      </p:sp>
      <p:sp>
        <p:nvSpPr>
          <p:cNvPr id="3" name="Marcador de contenido 2"/>
          <p:cNvSpPr>
            <a:spLocks noGrp="1"/>
          </p:cNvSpPr>
          <p:nvPr>
            <p:ph idx="1"/>
          </p:nvPr>
        </p:nvSpPr>
        <p:spPr>
          <a:xfrm>
            <a:off x="13775942" y="6220780"/>
            <a:ext cx="16404550" cy="30703838"/>
          </a:xfrm>
        </p:spPr>
        <p:txBody>
          <a:bodyPr/>
          <a:lstStyle>
            <a:lvl1pPr>
              <a:defRPr sz="8505"/>
            </a:lvl1pPr>
            <a:lvl2pPr>
              <a:defRPr sz="7442"/>
            </a:lvl2pPr>
            <a:lvl3pPr>
              <a:defRPr sz="6379"/>
            </a:lvl3pPr>
            <a:lvl4pPr>
              <a:defRPr sz="5316"/>
            </a:lvl4pPr>
            <a:lvl5pPr>
              <a:defRPr sz="5316"/>
            </a:lvl5pPr>
            <a:lvl6pPr>
              <a:defRPr sz="5316"/>
            </a:lvl6pPr>
            <a:lvl7pPr>
              <a:defRPr sz="5316"/>
            </a:lvl7pPr>
            <a:lvl8pPr>
              <a:defRPr sz="5316"/>
            </a:lvl8pPr>
            <a:lvl9pPr>
              <a:defRPr sz="5316"/>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2232000" y="12961620"/>
            <a:ext cx="10451149" cy="24013004"/>
          </a:xfrm>
        </p:spPr>
        <p:txBody>
          <a:bodyPr/>
          <a:lstStyle>
            <a:lvl1pPr marL="0" indent="0">
              <a:buNone/>
              <a:defRPr sz="4252"/>
            </a:lvl1pPr>
            <a:lvl2pPr marL="1215146" indent="0">
              <a:buNone/>
              <a:defRPr sz="3721"/>
            </a:lvl2pPr>
            <a:lvl3pPr marL="2430292" indent="0">
              <a:buNone/>
              <a:defRPr sz="3189"/>
            </a:lvl3pPr>
            <a:lvl4pPr marL="3645438" indent="0">
              <a:buNone/>
              <a:defRPr sz="2658"/>
            </a:lvl4pPr>
            <a:lvl5pPr marL="4860585" indent="0">
              <a:buNone/>
              <a:defRPr sz="2658"/>
            </a:lvl5pPr>
            <a:lvl6pPr marL="6075731" indent="0">
              <a:buNone/>
              <a:defRPr sz="2658"/>
            </a:lvl6pPr>
            <a:lvl7pPr marL="7290877" indent="0">
              <a:buNone/>
              <a:defRPr sz="2658"/>
            </a:lvl7pPr>
            <a:lvl8pPr marL="8506023" indent="0">
              <a:buNone/>
              <a:defRPr sz="2658"/>
            </a:lvl8pPr>
            <a:lvl9pPr marL="9721169" indent="0">
              <a:buNone/>
              <a:defRPr sz="2658"/>
            </a:lvl9pPr>
          </a:lstStyle>
          <a:p>
            <a:pPr lvl="0"/>
            <a:r>
              <a:rPr lang="es-ES"/>
              <a:t>Haga clic para modificar los estilos de texto del patrón</a:t>
            </a:r>
          </a:p>
        </p:txBody>
      </p:sp>
      <p:sp>
        <p:nvSpPr>
          <p:cNvPr id="5" name="Marcador de fecha 3">
            <a:extLst>
              <a:ext uri="{FF2B5EF4-FFF2-40B4-BE49-F238E27FC236}">
                <a16:creationId xmlns:a16="http://schemas.microsoft.com/office/drawing/2014/main" id="{324B6ACA-B6DE-3946-8375-75A4B59B8FD5}"/>
              </a:ext>
            </a:extLst>
          </p:cNvPr>
          <p:cNvSpPr>
            <a:spLocks noGrp="1"/>
          </p:cNvSpPr>
          <p:nvPr>
            <p:ph type="dt" sz="half" idx="10"/>
          </p:nvPr>
        </p:nvSpPr>
        <p:spPr/>
        <p:txBody>
          <a:bodyPr/>
          <a:lstStyle>
            <a:lvl1pPr>
              <a:defRPr/>
            </a:lvl1pPr>
          </a:lstStyle>
          <a:p>
            <a:pPr>
              <a:defRPr/>
            </a:pPr>
            <a:endParaRPr lang="es-ES"/>
          </a:p>
        </p:txBody>
      </p:sp>
      <p:sp>
        <p:nvSpPr>
          <p:cNvPr id="6" name="Marcador de pie de página 4">
            <a:extLst>
              <a:ext uri="{FF2B5EF4-FFF2-40B4-BE49-F238E27FC236}">
                <a16:creationId xmlns:a16="http://schemas.microsoft.com/office/drawing/2014/main" id="{9C00842E-3A7C-7755-4ABC-6D0FD41FC16A}"/>
              </a:ext>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16:creationId xmlns:a16="http://schemas.microsoft.com/office/drawing/2014/main" id="{9DB07D42-D8D5-2C4F-1117-230B6069346C}"/>
              </a:ext>
            </a:extLst>
          </p:cNvPr>
          <p:cNvSpPr>
            <a:spLocks noGrp="1"/>
          </p:cNvSpPr>
          <p:nvPr>
            <p:ph type="sldNum" sz="quarter" idx="12"/>
          </p:nvPr>
        </p:nvSpPr>
        <p:spPr/>
        <p:txBody>
          <a:bodyPr/>
          <a:lstStyle>
            <a:lvl1pPr>
              <a:defRPr/>
            </a:lvl1pPr>
          </a:lstStyle>
          <a:p>
            <a:pPr>
              <a:defRPr/>
            </a:pPr>
            <a:fld id="{DA70F662-2B8D-4AA5-AD3E-8BCD2239C4AA}" type="slidenum">
              <a:rPr lang="es-ES" altLang="es-MX"/>
              <a:pPr>
                <a:defRPr/>
              </a:pPr>
              <a:t>‹Nº›</a:t>
            </a:fld>
            <a:endParaRPr lang="es-ES" altLang="es-MX"/>
          </a:p>
        </p:txBody>
      </p:sp>
    </p:spTree>
    <p:extLst>
      <p:ext uri="{BB962C8B-B14F-4D97-AF65-F5344CB8AC3E}">
        <p14:creationId xmlns:p14="http://schemas.microsoft.com/office/powerpoint/2010/main" val="314412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232000" y="2880360"/>
            <a:ext cx="10451149" cy="10081260"/>
          </a:xfrm>
        </p:spPr>
        <p:txBody>
          <a:bodyPr anchor="b"/>
          <a:lstStyle>
            <a:lvl1pPr>
              <a:defRPr sz="8505"/>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13775942" y="6220780"/>
            <a:ext cx="16404550" cy="30703838"/>
          </a:xfrm>
        </p:spPr>
        <p:txBody>
          <a:bodyPr rtlCol="0">
            <a:normAutofit/>
          </a:bodyPr>
          <a:lstStyle>
            <a:lvl1pPr marL="0" indent="0">
              <a:buNone/>
              <a:defRPr sz="8505"/>
            </a:lvl1pPr>
            <a:lvl2pPr marL="1215146" indent="0">
              <a:buNone/>
              <a:defRPr sz="7442"/>
            </a:lvl2pPr>
            <a:lvl3pPr marL="2430292" indent="0">
              <a:buNone/>
              <a:defRPr sz="6379"/>
            </a:lvl3pPr>
            <a:lvl4pPr marL="3645438" indent="0">
              <a:buNone/>
              <a:defRPr sz="5316"/>
            </a:lvl4pPr>
            <a:lvl5pPr marL="4860585" indent="0">
              <a:buNone/>
              <a:defRPr sz="5316"/>
            </a:lvl5pPr>
            <a:lvl6pPr marL="6075731" indent="0">
              <a:buNone/>
              <a:defRPr sz="5316"/>
            </a:lvl6pPr>
            <a:lvl7pPr marL="7290877" indent="0">
              <a:buNone/>
              <a:defRPr sz="5316"/>
            </a:lvl7pPr>
            <a:lvl8pPr marL="8506023" indent="0">
              <a:buNone/>
              <a:defRPr sz="5316"/>
            </a:lvl8pPr>
            <a:lvl9pPr marL="9721169" indent="0">
              <a:buNone/>
              <a:defRPr sz="5316"/>
            </a:lvl9pPr>
          </a:lstStyle>
          <a:p>
            <a:pPr lvl="0"/>
            <a:endParaRPr lang="es-MX" noProof="0"/>
          </a:p>
        </p:txBody>
      </p:sp>
      <p:sp>
        <p:nvSpPr>
          <p:cNvPr id="4" name="Marcador de texto 3"/>
          <p:cNvSpPr>
            <a:spLocks noGrp="1"/>
          </p:cNvSpPr>
          <p:nvPr>
            <p:ph type="body" sz="half" idx="2"/>
          </p:nvPr>
        </p:nvSpPr>
        <p:spPr>
          <a:xfrm>
            <a:off x="2232000" y="12961620"/>
            <a:ext cx="10451149" cy="24013004"/>
          </a:xfrm>
        </p:spPr>
        <p:txBody>
          <a:bodyPr/>
          <a:lstStyle>
            <a:lvl1pPr marL="0" indent="0">
              <a:buNone/>
              <a:defRPr sz="4252"/>
            </a:lvl1pPr>
            <a:lvl2pPr marL="1215146" indent="0">
              <a:buNone/>
              <a:defRPr sz="3721"/>
            </a:lvl2pPr>
            <a:lvl3pPr marL="2430292" indent="0">
              <a:buNone/>
              <a:defRPr sz="3189"/>
            </a:lvl3pPr>
            <a:lvl4pPr marL="3645438" indent="0">
              <a:buNone/>
              <a:defRPr sz="2658"/>
            </a:lvl4pPr>
            <a:lvl5pPr marL="4860585" indent="0">
              <a:buNone/>
              <a:defRPr sz="2658"/>
            </a:lvl5pPr>
            <a:lvl6pPr marL="6075731" indent="0">
              <a:buNone/>
              <a:defRPr sz="2658"/>
            </a:lvl6pPr>
            <a:lvl7pPr marL="7290877" indent="0">
              <a:buNone/>
              <a:defRPr sz="2658"/>
            </a:lvl7pPr>
            <a:lvl8pPr marL="8506023" indent="0">
              <a:buNone/>
              <a:defRPr sz="2658"/>
            </a:lvl8pPr>
            <a:lvl9pPr marL="9721169" indent="0">
              <a:buNone/>
              <a:defRPr sz="2658"/>
            </a:lvl9pPr>
          </a:lstStyle>
          <a:p>
            <a:pPr lvl="0"/>
            <a:r>
              <a:rPr lang="es-ES"/>
              <a:t>Haga clic para modificar los estilos de texto del patrón</a:t>
            </a:r>
          </a:p>
        </p:txBody>
      </p:sp>
      <p:sp>
        <p:nvSpPr>
          <p:cNvPr id="5" name="Marcador de fecha 3">
            <a:extLst>
              <a:ext uri="{FF2B5EF4-FFF2-40B4-BE49-F238E27FC236}">
                <a16:creationId xmlns:a16="http://schemas.microsoft.com/office/drawing/2014/main" id="{B28FA4C3-E9D3-6847-BB20-CF7F695EEF6C}"/>
              </a:ext>
            </a:extLst>
          </p:cNvPr>
          <p:cNvSpPr>
            <a:spLocks noGrp="1"/>
          </p:cNvSpPr>
          <p:nvPr>
            <p:ph type="dt" sz="half" idx="10"/>
          </p:nvPr>
        </p:nvSpPr>
        <p:spPr/>
        <p:txBody>
          <a:bodyPr/>
          <a:lstStyle>
            <a:lvl1pPr>
              <a:defRPr/>
            </a:lvl1pPr>
          </a:lstStyle>
          <a:p>
            <a:pPr>
              <a:defRPr/>
            </a:pPr>
            <a:endParaRPr lang="es-ES"/>
          </a:p>
        </p:txBody>
      </p:sp>
      <p:sp>
        <p:nvSpPr>
          <p:cNvPr id="6" name="Marcador de pie de página 4">
            <a:extLst>
              <a:ext uri="{FF2B5EF4-FFF2-40B4-BE49-F238E27FC236}">
                <a16:creationId xmlns:a16="http://schemas.microsoft.com/office/drawing/2014/main" id="{D1F2B90F-5CED-4516-A5C3-16AA8CC8CDED}"/>
              </a:ext>
            </a:extLst>
          </p:cNvPr>
          <p:cNvSpPr>
            <a:spLocks noGrp="1"/>
          </p:cNvSpPr>
          <p:nvPr>
            <p:ph type="ftr" sz="quarter" idx="11"/>
          </p:nvPr>
        </p:nvSpPr>
        <p:spPr/>
        <p:txBody>
          <a:bodyPr/>
          <a:lstStyle>
            <a:lvl1pPr>
              <a:defRPr/>
            </a:lvl1pPr>
          </a:lstStyle>
          <a:p>
            <a:pPr>
              <a:defRPr/>
            </a:pPr>
            <a:endParaRPr lang="es-ES"/>
          </a:p>
        </p:txBody>
      </p:sp>
      <p:sp>
        <p:nvSpPr>
          <p:cNvPr id="7" name="Marcador de número de diapositiva 5">
            <a:extLst>
              <a:ext uri="{FF2B5EF4-FFF2-40B4-BE49-F238E27FC236}">
                <a16:creationId xmlns:a16="http://schemas.microsoft.com/office/drawing/2014/main" id="{01D37C03-F501-EB8F-0890-B897C48D8961}"/>
              </a:ext>
            </a:extLst>
          </p:cNvPr>
          <p:cNvSpPr>
            <a:spLocks noGrp="1"/>
          </p:cNvSpPr>
          <p:nvPr>
            <p:ph type="sldNum" sz="quarter" idx="12"/>
          </p:nvPr>
        </p:nvSpPr>
        <p:spPr/>
        <p:txBody>
          <a:bodyPr/>
          <a:lstStyle>
            <a:lvl1pPr>
              <a:defRPr/>
            </a:lvl1pPr>
          </a:lstStyle>
          <a:p>
            <a:pPr>
              <a:defRPr/>
            </a:pPr>
            <a:fld id="{5114B552-DD3A-4FD1-B7DE-6156B0E201E1}" type="slidenum">
              <a:rPr lang="es-ES" altLang="es-MX"/>
              <a:pPr>
                <a:defRPr/>
              </a:pPr>
              <a:t>‹Nº›</a:t>
            </a:fld>
            <a:endParaRPr lang="es-ES" altLang="es-MX"/>
          </a:p>
        </p:txBody>
      </p:sp>
    </p:spTree>
    <p:extLst>
      <p:ext uri="{BB962C8B-B14F-4D97-AF65-F5344CB8AC3E}">
        <p14:creationId xmlns:p14="http://schemas.microsoft.com/office/powerpoint/2010/main" val="104877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Marcador de título 1">
            <a:extLst>
              <a:ext uri="{FF2B5EF4-FFF2-40B4-BE49-F238E27FC236}">
                <a16:creationId xmlns:a16="http://schemas.microsoft.com/office/drawing/2014/main" id="{ED90F606-B3ED-F1CC-8D89-5E247F4D2EBA}"/>
              </a:ext>
            </a:extLst>
          </p:cNvPr>
          <p:cNvSpPr>
            <a:spLocks noGrp="1" noChangeArrowheads="1"/>
          </p:cNvSpPr>
          <p:nvPr>
            <p:ph type="title"/>
          </p:nvPr>
        </p:nvSpPr>
        <p:spPr bwMode="auto">
          <a:xfrm>
            <a:off x="2227263" y="2300288"/>
            <a:ext cx="27949525" cy="835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Marcador de texto 2">
            <a:extLst>
              <a:ext uri="{FF2B5EF4-FFF2-40B4-BE49-F238E27FC236}">
                <a16:creationId xmlns:a16="http://schemas.microsoft.com/office/drawing/2014/main" id="{B239FC15-4C6A-A97A-AB22-0C023EBC9DDC}"/>
              </a:ext>
            </a:extLst>
          </p:cNvPr>
          <p:cNvSpPr>
            <a:spLocks noGrp="1" noChangeArrowheads="1"/>
          </p:cNvSpPr>
          <p:nvPr>
            <p:ph type="body" idx="1"/>
          </p:nvPr>
        </p:nvSpPr>
        <p:spPr bwMode="auto">
          <a:xfrm>
            <a:off x="2227263" y="11501438"/>
            <a:ext cx="27949525" cy="2741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a:t>Haga clic para modificar los estilos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Marcador de fecha 3">
            <a:extLst>
              <a:ext uri="{FF2B5EF4-FFF2-40B4-BE49-F238E27FC236}">
                <a16:creationId xmlns:a16="http://schemas.microsoft.com/office/drawing/2014/main" id="{197D2003-A06B-23C5-F3F0-4F8D3CCFB9EF}"/>
              </a:ext>
            </a:extLst>
          </p:cNvPr>
          <p:cNvSpPr>
            <a:spLocks noGrp="1"/>
          </p:cNvSpPr>
          <p:nvPr>
            <p:ph type="dt" sz="half" idx="2"/>
          </p:nvPr>
        </p:nvSpPr>
        <p:spPr>
          <a:xfrm>
            <a:off x="2227263" y="40044688"/>
            <a:ext cx="7291387" cy="2300287"/>
          </a:xfrm>
          <a:prstGeom prst="rect">
            <a:avLst/>
          </a:prstGeom>
        </p:spPr>
        <p:txBody>
          <a:bodyPr vert="horz" lIns="91440" tIns="45720" rIns="91440" bIns="45720" rtlCol="0" anchor="ctr"/>
          <a:lstStyle>
            <a:lvl1pPr algn="l" eaLnBrk="1" fontAlgn="auto" hangingPunct="1">
              <a:spcBef>
                <a:spcPts val="0"/>
              </a:spcBef>
              <a:spcAft>
                <a:spcPts val="0"/>
              </a:spcAft>
              <a:defRPr sz="3189">
                <a:solidFill>
                  <a:schemeClr val="tx1">
                    <a:tint val="75000"/>
                  </a:schemeClr>
                </a:solidFill>
                <a:latin typeface="+mn-lt"/>
              </a:defRPr>
            </a:lvl1pPr>
          </a:lstStyle>
          <a:p>
            <a:pPr>
              <a:defRPr/>
            </a:pPr>
            <a:endParaRPr lang="es-ES"/>
          </a:p>
        </p:txBody>
      </p:sp>
      <p:sp>
        <p:nvSpPr>
          <p:cNvPr id="5" name="Marcador de pie de página 4">
            <a:extLst>
              <a:ext uri="{FF2B5EF4-FFF2-40B4-BE49-F238E27FC236}">
                <a16:creationId xmlns:a16="http://schemas.microsoft.com/office/drawing/2014/main" id="{D2E60602-5DA2-7B20-8129-6031BA9F5C89}"/>
              </a:ext>
            </a:extLst>
          </p:cNvPr>
          <p:cNvSpPr>
            <a:spLocks noGrp="1"/>
          </p:cNvSpPr>
          <p:nvPr>
            <p:ph type="ftr" sz="quarter" idx="3"/>
          </p:nvPr>
        </p:nvSpPr>
        <p:spPr>
          <a:xfrm>
            <a:off x="10733088" y="40044688"/>
            <a:ext cx="10937875" cy="2300287"/>
          </a:xfrm>
          <a:prstGeom prst="rect">
            <a:avLst/>
          </a:prstGeom>
        </p:spPr>
        <p:txBody>
          <a:bodyPr vert="horz" lIns="91440" tIns="45720" rIns="91440" bIns="45720" rtlCol="0" anchor="ctr"/>
          <a:lstStyle>
            <a:lvl1pPr algn="ctr" eaLnBrk="1" fontAlgn="auto" hangingPunct="1">
              <a:spcBef>
                <a:spcPts val="0"/>
              </a:spcBef>
              <a:spcAft>
                <a:spcPts val="0"/>
              </a:spcAft>
              <a:defRPr sz="3189">
                <a:solidFill>
                  <a:schemeClr val="tx1">
                    <a:tint val="75000"/>
                  </a:schemeClr>
                </a:solidFill>
                <a:latin typeface="+mn-lt"/>
              </a:defRPr>
            </a:lvl1pPr>
          </a:lstStyle>
          <a:p>
            <a:pPr>
              <a:defRPr/>
            </a:pPr>
            <a:endParaRPr lang="es-ES"/>
          </a:p>
        </p:txBody>
      </p:sp>
      <p:sp>
        <p:nvSpPr>
          <p:cNvPr id="6" name="Marcador de número de diapositiva 5">
            <a:extLst>
              <a:ext uri="{FF2B5EF4-FFF2-40B4-BE49-F238E27FC236}">
                <a16:creationId xmlns:a16="http://schemas.microsoft.com/office/drawing/2014/main" id="{669E4D72-28C4-526B-4490-659186E34844}"/>
              </a:ext>
            </a:extLst>
          </p:cNvPr>
          <p:cNvSpPr>
            <a:spLocks noGrp="1"/>
          </p:cNvSpPr>
          <p:nvPr>
            <p:ph type="sldNum" sz="quarter" idx="4"/>
          </p:nvPr>
        </p:nvSpPr>
        <p:spPr>
          <a:xfrm>
            <a:off x="22885400" y="40044688"/>
            <a:ext cx="7291388" cy="2300287"/>
          </a:xfrm>
          <a:prstGeom prst="rect">
            <a:avLst/>
          </a:prstGeom>
        </p:spPr>
        <p:txBody>
          <a:bodyPr vert="horz" lIns="91440" tIns="45720" rIns="91440" bIns="45720" rtlCol="0" anchor="ctr"/>
          <a:lstStyle>
            <a:lvl1pPr algn="r" eaLnBrk="1" fontAlgn="auto" hangingPunct="1">
              <a:spcBef>
                <a:spcPts val="0"/>
              </a:spcBef>
              <a:spcAft>
                <a:spcPts val="0"/>
              </a:spcAft>
              <a:defRPr sz="3189">
                <a:solidFill>
                  <a:schemeClr val="tx1">
                    <a:tint val="75000"/>
                  </a:schemeClr>
                </a:solidFill>
                <a:latin typeface="+mn-lt"/>
              </a:defRPr>
            </a:lvl1pPr>
          </a:lstStyle>
          <a:p>
            <a:pPr>
              <a:defRPr/>
            </a:pPr>
            <a:fld id="{9AC6B42C-D81A-4BC2-8B12-472205D291AC}" type="slidenum">
              <a:rPr lang="es-ES" altLang="es-MX"/>
              <a:pPr>
                <a:defRPr/>
              </a:pPr>
              <a:t>‹Nº›</a:t>
            </a:fld>
            <a:endParaRPr lang="es-ES" altLang="es-MX"/>
          </a:p>
        </p:txBody>
      </p:sp>
    </p:spTree>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2428875" rtl="0" eaLnBrk="0" fontAlgn="base" hangingPunct="0">
        <a:lnSpc>
          <a:spcPct val="90000"/>
        </a:lnSpc>
        <a:spcBef>
          <a:spcPct val="0"/>
        </a:spcBef>
        <a:spcAft>
          <a:spcPct val="0"/>
        </a:spcAft>
        <a:defRPr sz="11600" kern="1200">
          <a:solidFill>
            <a:schemeClr val="tx1"/>
          </a:solidFill>
          <a:latin typeface="+mj-lt"/>
          <a:ea typeface="+mj-ea"/>
          <a:cs typeface="+mj-cs"/>
        </a:defRPr>
      </a:lvl1pPr>
      <a:lvl2pPr algn="l" defTabSz="2428875" rtl="0" eaLnBrk="0" fontAlgn="base" hangingPunct="0">
        <a:lnSpc>
          <a:spcPct val="90000"/>
        </a:lnSpc>
        <a:spcBef>
          <a:spcPct val="0"/>
        </a:spcBef>
        <a:spcAft>
          <a:spcPct val="0"/>
        </a:spcAft>
        <a:defRPr sz="11600">
          <a:solidFill>
            <a:schemeClr val="tx1"/>
          </a:solidFill>
          <a:latin typeface="Calibri Light" panose="020F0302020204030204" pitchFamily="34" charset="0"/>
        </a:defRPr>
      </a:lvl2pPr>
      <a:lvl3pPr algn="l" defTabSz="2428875" rtl="0" eaLnBrk="0" fontAlgn="base" hangingPunct="0">
        <a:lnSpc>
          <a:spcPct val="90000"/>
        </a:lnSpc>
        <a:spcBef>
          <a:spcPct val="0"/>
        </a:spcBef>
        <a:spcAft>
          <a:spcPct val="0"/>
        </a:spcAft>
        <a:defRPr sz="11600">
          <a:solidFill>
            <a:schemeClr val="tx1"/>
          </a:solidFill>
          <a:latin typeface="Calibri Light" panose="020F0302020204030204" pitchFamily="34" charset="0"/>
        </a:defRPr>
      </a:lvl3pPr>
      <a:lvl4pPr algn="l" defTabSz="2428875" rtl="0" eaLnBrk="0" fontAlgn="base" hangingPunct="0">
        <a:lnSpc>
          <a:spcPct val="90000"/>
        </a:lnSpc>
        <a:spcBef>
          <a:spcPct val="0"/>
        </a:spcBef>
        <a:spcAft>
          <a:spcPct val="0"/>
        </a:spcAft>
        <a:defRPr sz="11600">
          <a:solidFill>
            <a:schemeClr val="tx1"/>
          </a:solidFill>
          <a:latin typeface="Calibri Light" panose="020F0302020204030204" pitchFamily="34" charset="0"/>
        </a:defRPr>
      </a:lvl4pPr>
      <a:lvl5pPr algn="l" defTabSz="2428875" rtl="0" eaLnBrk="0" fontAlgn="base" hangingPunct="0">
        <a:lnSpc>
          <a:spcPct val="90000"/>
        </a:lnSpc>
        <a:spcBef>
          <a:spcPct val="0"/>
        </a:spcBef>
        <a:spcAft>
          <a:spcPct val="0"/>
        </a:spcAft>
        <a:defRPr sz="11600">
          <a:solidFill>
            <a:schemeClr val="tx1"/>
          </a:solidFill>
          <a:latin typeface="Calibri Light" panose="020F0302020204030204" pitchFamily="34" charset="0"/>
        </a:defRPr>
      </a:lvl5pPr>
      <a:lvl6pPr marL="457200" algn="l" defTabSz="2428875" rtl="0" fontAlgn="base">
        <a:lnSpc>
          <a:spcPct val="90000"/>
        </a:lnSpc>
        <a:spcBef>
          <a:spcPct val="0"/>
        </a:spcBef>
        <a:spcAft>
          <a:spcPct val="0"/>
        </a:spcAft>
        <a:defRPr sz="11600">
          <a:solidFill>
            <a:schemeClr val="tx1"/>
          </a:solidFill>
          <a:latin typeface="Calibri Light" panose="020F0302020204030204" pitchFamily="34" charset="0"/>
        </a:defRPr>
      </a:lvl6pPr>
      <a:lvl7pPr marL="914400" algn="l" defTabSz="2428875" rtl="0" fontAlgn="base">
        <a:lnSpc>
          <a:spcPct val="90000"/>
        </a:lnSpc>
        <a:spcBef>
          <a:spcPct val="0"/>
        </a:spcBef>
        <a:spcAft>
          <a:spcPct val="0"/>
        </a:spcAft>
        <a:defRPr sz="11600">
          <a:solidFill>
            <a:schemeClr val="tx1"/>
          </a:solidFill>
          <a:latin typeface="Calibri Light" panose="020F0302020204030204" pitchFamily="34" charset="0"/>
        </a:defRPr>
      </a:lvl7pPr>
      <a:lvl8pPr marL="1371600" algn="l" defTabSz="2428875" rtl="0" fontAlgn="base">
        <a:lnSpc>
          <a:spcPct val="90000"/>
        </a:lnSpc>
        <a:spcBef>
          <a:spcPct val="0"/>
        </a:spcBef>
        <a:spcAft>
          <a:spcPct val="0"/>
        </a:spcAft>
        <a:defRPr sz="11600">
          <a:solidFill>
            <a:schemeClr val="tx1"/>
          </a:solidFill>
          <a:latin typeface="Calibri Light" panose="020F0302020204030204" pitchFamily="34" charset="0"/>
        </a:defRPr>
      </a:lvl8pPr>
      <a:lvl9pPr marL="1828800" algn="l" defTabSz="2428875" rtl="0" fontAlgn="base">
        <a:lnSpc>
          <a:spcPct val="90000"/>
        </a:lnSpc>
        <a:spcBef>
          <a:spcPct val="0"/>
        </a:spcBef>
        <a:spcAft>
          <a:spcPct val="0"/>
        </a:spcAft>
        <a:defRPr sz="11600">
          <a:solidFill>
            <a:schemeClr val="tx1"/>
          </a:solidFill>
          <a:latin typeface="Calibri Light" panose="020F0302020204030204" pitchFamily="34" charset="0"/>
        </a:defRPr>
      </a:lvl9pPr>
    </p:titleStyle>
    <p:bodyStyle>
      <a:lvl1pPr marL="606425" indent="-606425" algn="l" defTabSz="2428875" rtl="0" eaLnBrk="0" fontAlgn="base" hangingPunct="0">
        <a:lnSpc>
          <a:spcPct val="90000"/>
        </a:lnSpc>
        <a:spcBef>
          <a:spcPts val="2663"/>
        </a:spcBef>
        <a:spcAft>
          <a:spcPct val="0"/>
        </a:spcAft>
        <a:buFont typeface="Arial" panose="020B0604020202020204" pitchFamily="34" charset="0"/>
        <a:buChar char="•"/>
        <a:defRPr sz="7400" kern="1200">
          <a:solidFill>
            <a:schemeClr val="tx1"/>
          </a:solidFill>
          <a:latin typeface="+mn-lt"/>
          <a:ea typeface="+mn-ea"/>
          <a:cs typeface="+mn-cs"/>
        </a:defRPr>
      </a:lvl1pPr>
      <a:lvl2pPr marL="1822450" indent="-606425" algn="l" defTabSz="2428875" rtl="0" eaLnBrk="0" fontAlgn="base" hangingPunct="0">
        <a:lnSpc>
          <a:spcPct val="90000"/>
        </a:lnSpc>
        <a:spcBef>
          <a:spcPts val="1325"/>
        </a:spcBef>
        <a:spcAft>
          <a:spcPct val="0"/>
        </a:spcAft>
        <a:buFont typeface="Arial" panose="020B0604020202020204" pitchFamily="34" charset="0"/>
        <a:buChar char="•"/>
        <a:defRPr sz="6300" kern="1200">
          <a:solidFill>
            <a:schemeClr val="tx1"/>
          </a:solidFill>
          <a:latin typeface="+mn-lt"/>
          <a:ea typeface="+mn-ea"/>
          <a:cs typeface="+mn-cs"/>
        </a:defRPr>
      </a:lvl2pPr>
      <a:lvl3pPr marL="3036888" indent="-606425" algn="l" defTabSz="2428875" rtl="0" eaLnBrk="0" fontAlgn="base" hangingPunct="0">
        <a:lnSpc>
          <a:spcPct val="90000"/>
        </a:lnSpc>
        <a:spcBef>
          <a:spcPts val="1325"/>
        </a:spcBef>
        <a:spcAft>
          <a:spcPct val="0"/>
        </a:spcAft>
        <a:buFont typeface="Arial" panose="020B0604020202020204" pitchFamily="34" charset="0"/>
        <a:buChar char="•"/>
        <a:defRPr sz="5300" kern="1200">
          <a:solidFill>
            <a:schemeClr val="tx1"/>
          </a:solidFill>
          <a:latin typeface="+mn-lt"/>
          <a:ea typeface="+mn-ea"/>
          <a:cs typeface="+mn-cs"/>
        </a:defRPr>
      </a:lvl3pPr>
      <a:lvl4pPr marL="4252913" indent="-606425" algn="l" defTabSz="2428875" rtl="0" eaLnBrk="0" fontAlgn="base" hangingPunct="0">
        <a:lnSpc>
          <a:spcPct val="90000"/>
        </a:lnSpc>
        <a:spcBef>
          <a:spcPts val="1325"/>
        </a:spcBef>
        <a:spcAft>
          <a:spcPct val="0"/>
        </a:spcAft>
        <a:buFont typeface="Arial" panose="020B0604020202020204" pitchFamily="34" charset="0"/>
        <a:buChar char="•"/>
        <a:defRPr sz="4700" kern="1200">
          <a:solidFill>
            <a:schemeClr val="tx1"/>
          </a:solidFill>
          <a:latin typeface="+mn-lt"/>
          <a:ea typeface="+mn-ea"/>
          <a:cs typeface="+mn-cs"/>
        </a:defRPr>
      </a:lvl4pPr>
      <a:lvl5pPr marL="5467350" indent="-606425" algn="l" defTabSz="2428875" rtl="0" eaLnBrk="0" fontAlgn="base" hangingPunct="0">
        <a:lnSpc>
          <a:spcPct val="90000"/>
        </a:lnSpc>
        <a:spcBef>
          <a:spcPts val="1325"/>
        </a:spcBef>
        <a:spcAft>
          <a:spcPct val="0"/>
        </a:spcAft>
        <a:buFont typeface="Arial" panose="020B0604020202020204" pitchFamily="34" charset="0"/>
        <a:buChar char="•"/>
        <a:defRPr sz="4700" kern="1200">
          <a:solidFill>
            <a:schemeClr val="tx1"/>
          </a:solidFill>
          <a:latin typeface="+mn-lt"/>
          <a:ea typeface="+mn-ea"/>
          <a:cs typeface="+mn-cs"/>
        </a:defRPr>
      </a:lvl5pPr>
      <a:lvl6pPr marL="6683304" indent="-607573" algn="l" defTabSz="2430292" rtl="0" eaLnBrk="1" latinLnBrk="0" hangingPunct="1">
        <a:lnSpc>
          <a:spcPct val="90000"/>
        </a:lnSpc>
        <a:spcBef>
          <a:spcPts val="1329"/>
        </a:spcBef>
        <a:buFont typeface="Arial" panose="020B0604020202020204" pitchFamily="34" charset="0"/>
        <a:buChar char="•"/>
        <a:defRPr sz="4784" kern="1200">
          <a:solidFill>
            <a:schemeClr val="tx1"/>
          </a:solidFill>
          <a:latin typeface="+mn-lt"/>
          <a:ea typeface="+mn-ea"/>
          <a:cs typeface="+mn-cs"/>
        </a:defRPr>
      </a:lvl6pPr>
      <a:lvl7pPr marL="7898450" indent="-607573" algn="l" defTabSz="2430292" rtl="0" eaLnBrk="1" latinLnBrk="0" hangingPunct="1">
        <a:lnSpc>
          <a:spcPct val="90000"/>
        </a:lnSpc>
        <a:spcBef>
          <a:spcPts val="1329"/>
        </a:spcBef>
        <a:buFont typeface="Arial" panose="020B0604020202020204" pitchFamily="34" charset="0"/>
        <a:buChar char="•"/>
        <a:defRPr sz="4784" kern="1200">
          <a:solidFill>
            <a:schemeClr val="tx1"/>
          </a:solidFill>
          <a:latin typeface="+mn-lt"/>
          <a:ea typeface="+mn-ea"/>
          <a:cs typeface="+mn-cs"/>
        </a:defRPr>
      </a:lvl7pPr>
      <a:lvl8pPr marL="9113596" indent="-607573" algn="l" defTabSz="2430292" rtl="0" eaLnBrk="1" latinLnBrk="0" hangingPunct="1">
        <a:lnSpc>
          <a:spcPct val="90000"/>
        </a:lnSpc>
        <a:spcBef>
          <a:spcPts val="1329"/>
        </a:spcBef>
        <a:buFont typeface="Arial" panose="020B0604020202020204" pitchFamily="34" charset="0"/>
        <a:buChar char="•"/>
        <a:defRPr sz="4784" kern="1200">
          <a:solidFill>
            <a:schemeClr val="tx1"/>
          </a:solidFill>
          <a:latin typeface="+mn-lt"/>
          <a:ea typeface="+mn-ea"/>
          <a:cs typeface="+mn-cs"/>
        </a:defRPr>
      </a:lvl8pPr>
      <a:lvl9pPr marL="10328742" indent="-607573" algn="l" defTabSz="2430292" rtl="0" eaLnBrk="1" latinLnBrk="0" hangingPunct="1">
        <a:lnSpc>
          <a:spcPct val="90000"/>
        </a:lnSpc>
        <a:spcBef>
          <a:spcPts val="1329"/>
        </a:spcBef>
        <a:buFont typeface="Arial" panose="020B0604020202020204" pitchFamily="34" charset="0"/>
        <a:buChar char="•"/>
        <a:defRPr sz="4784" kern="1200">
          <a:solidFill>
            <a:schemeClr val="tx1"/>
          </a:solidFill>
          <a:latin typeface="+mn-lt"/>
          <a:ea typeface="+mn-ea"/>
          <a:cs typeface="+mn-cs"/>
        </a:defRPr>
      </a:lvl9pPr>
    </p:bodyStyle>
    <p:otherStyle>
      <a:defPPr>
        <a:defRPr lang="es-MX"/>
      </a:defPPr>
      <a:lvl1pPr marL="0" algn="l" defTabSz="2430292" rtl="0" eaLnBrk="1" latinLnBrk="0" hangingPunct="1">
        <a:defRPr sz="4784" kern="1200">
          <a:solidFill>
            <a:schemeClr val="tx1"/>
          </a:solidFill>
          <a:latin typeface="+mn-lt"/>
          <a:ea typeface="+mn-ea"/>
          <a:cs typeface="+mn-cs"/>
        </a:defRPr>
      </a:lvl1pPr>
      <a:lvl2pPr marL="1215146" algn="l" defTabSz="2430292" rtl="0" eaLnBrk="1" latinLnBrk="0" hangingPunct="1">
        <a:defRPr sz="4784" kern="1200">
          <a:solidFill>
            <a:schemeClr val="tx1"/>
          </a:solidFill>
          <a:latin typeface="+mn-lt"/>
          <a:ea typeface="+mn-ea"/>
          <a:cs typeface="+mn-cs"/>
        </a:defRPr>
      </a:lvl2pPr>
      <a:lvl3pPr marL="2430292" algn="l" defTabSz="2430292" rtl="0" eaLnBrk="1" latinLnBrk="0" hangingPunct="1">
        <a:defRPr sz="4784" kern="1200">
          <a:solidFill>
            <a:schemeClr val="tx1"/>
          </a:solidFill>
          <a:latin typeface="+mn-lt"/>
          <a:ea typeface="+mn-ea"/>
          <a:cs typeface="+mn-cs"/>
        </a:defRPr>
      </a:lvl3pPr>
      <a:lvl4pPr marL="3645438" algn="l" defTabSz="2430292" rtl="0" eaLnBrk="1" latinLnBrk="0" hangingPunct="1">
        <a:defRPr sz="4784" kern="1200">
          <a:solidFill>
            <a:schemeClr val="tx1"/>
          </a:solidFill>
          <a:latin typeface="+mn-lt"/>
          <a:ea typeface="+mn-ea"/>
          <a:cs typeface="+mn-cs"/>
        </a:defRPr>
      </a:lvl4pPr>
      <a:lvl5pPr marL="4860585" algn="l" defTabSz="2430292" rtl="0" eaLnBrk="1" latinLnBrk="0" hangingPunct="1">
        <a:defRPr sz="4784" kern="1200">
          <a:solidFill>
            <a:schemeClr val="tx1"/>
          </a:solidFill>
          <a:latin typeface="+mn-lt"/>
          <a:ea typeface="+mn-ea"/>
          <a:cs typeface="+mn-cs"/>
        </a:defRPr>
      </a:lvl5pPr>
      <a:lvl6pPr marL="6075731" algn="l" defTabSz="2430292" rtl="0" eaLnBrk="1" latinLnBrk="0" hangingPunct="1">
        <a:defRPr sz="4784" kern="1200">
          <a:solidFill>
            <a:schemeClr val="tx1"/>
          </a:solidFill>
          <a:latin typeface="+mn-lt"/>
          <a:ea typeface="+mn-ea"/>
          <a:cs typeface="+mn-cs"/>
        </a:defRPr>
      </a:lvl6pPr>
      <a:lvl7pPr marL="7290877" algn="l" defTabSz="2430292" rtl="0" eaLnBrk="1" latinLnBrk="0" hangingPunct="1">
        <a:defRPr sz="4784" kern="1200">
          <a:solidFill>
            <a:schemeClr val="tx1"/>
          </a:solidFill>
          <a:latin typeface="+mn-lt"/>
          <a:ea typeface="+mn-ea"/>
          <a:cs typeface="+mn-cs"/>
        </a:defRPr>
      </a:lvl7pPr>
      <a:lvl8pPr marL="8506023" algn="l" defTabSz="2430292" rtl="0" eaLnBrk="1" latinLnBrk="0" hangingPunct="1">
        <a:defRPr sz="4784" kern="1200">
          <a:solidFill>
            <a:schemeClr val="tx1"/>
          </a:solidFill>
          <a:latin typeface="+mn-lt"/>
          <a:ea typeface="+mn-ea"/>
          <a:cs typeface="+mn-cs"/>
        </a:defRPr>
      </a:lvl8pPr>
      <a:lvl9pPr marL="9721169" algn="l" defTabSz="2430292" rtl="0" eaLnBrk="1" latinLnBrk="0" hangingPunct="1">
        <a:defRPr sz="4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l="-2000" r="-2000"/>
          </a:stretch>
        </a:blipFill>
        <a:effectLst/>
      </p:bgPr>
    </p:bg>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8E570A69-8010-EC26-3CC8-E4F7D83A716C}"/>
              </a:ext>
            </a:extLst>
          </p:cNvPr>
          <p:cNvSpPr>
            <a:spLocks noChangeArrowheads="1"/>
          </p:cNvSpPr>
          <p:nvPr/>
        </p:nvSpPr>
        <p:spPr bwMode="auto">
          <a:xfrm>
            <a:off x="5272088" y="2292350"/>
            <a:ext cx="24684037"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s-ES_tradnl" altLang="es-MX" sz="6000" b="1">
                <a:latin typeface="Times New Roman" panose="02020603050405020304" pitchFamily="18" charset="0"/>
                <a:cs typeface="Times New Roman" panose="02020603050405020304" pitchFamily="18" charset="0"/>
              </a:rPr>
              <a:t>Título del cartel (Times New Roman (Negrita tamaño 60).</a:t>
            </a:r>
            <a:endParaRPr lang="es-ES" altLang="es-MX" sz="6000" b="1">
              <a:latin typeface="Times New Roman" panose="02020603050405020304" pitchFamily="18" charset="0"/>
              <a:cs typeface="Times New Roman" panose="02020603050405020304" pitchFamily="18" charset="0"/>
            </a:endParaRPr>
          </a:p>
        </p:txBody>
      </p:sp>
      <p:sp>
        <p:nvSpPr>
          <p:cNvPr id="3075" name="Text Box 5">
            <a:extLst>
              <a:ext uri="{FF2B5EF4-FFF2-40B4-BE49-F238E27FC236}">
                <a16:creationId xmlns:a16="http://schemas.microsoft.com/office/drawing/2014/main" id="{1E65A87A-DB54-6510-0B39-E0102C2221BF}"/>
              </a:ext>
            </a:extLst>
          </p:cNvPr>
          <p:cNvSpPr txBox="1">
            <a:spLocks noChangeArrowheads="1"/>
          </p:cNvSpPr>
          <p:nvPr/>
        </p:nvSpPr>
        <p:spPr bwMode="auto">
          <a:xfrm>
            <a:off x="4032250" y="6769100"/>
            <a:ext cx="111617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21175">
              <a:defRPr>
                <a:solidFill>
                  <a:schemeClr val="tx1"/>
                </a:solidFill>
                <a:latin typeface="Calibri" panose="020F0502020204030204" pitchFamily="34" charset="0"/>
              </a:defRPr>
            </a:lvl1pPr>
            <a:lvl2pPr marL="742950" indent="-285750" defTabSz="4321175">
              <a:defRPr>
                <a:solidFill>
                  <a:schemeClr val="tx1"/>
                </a:solidFill>
                <a:latin typeface="Calibri" panose="020F0502020204030204" pitchFamily="34" charset="0"/>
              </a:defRPr>
            </a:lvl2pPr>
            <a:lvl3pPr marL="1143000" indent="-228600" defTabSz="4321175">
              <a:defRPr>
                <a:solidFill>
                  <a:schemeClr val="tx1"/>
                </a:solidFill>
                <a:latin typeface="Calibri" panose="020F0502020204030204" pitchFamily="34" charset="0"/>
              </a:defRPr>
            </a:lvl3pPr>
            <a:lvl4pPr marL="1600200" indent="-228600" defTabSz="4321175">
              <a:defRPr>
                <a:solidFill>
                  <a:schemeClr val="tx1"/>
                </a:solidFill>
                <a:latin typeface="Calibri" panose="020F0502020204030204" pitchFamily="34" charset="0"/>
              </a:defRPr>
            </a:lvl4pPr>
            <a:lvl5pPr marL="2057400" indent="-228600" defTabSz="4321175">
              <a:defRPr>
                <a:solidFill>
                  <a:schemeClr val="tx1"/>
                </a:solidFill>
                <a:latin typeface="Calibri" panose="020F0502020204030204" pitchFamily="34" charset="0"/>
              </a:defRPr>
            </a:lvl5pPr>
            <a:lvl6pPr marL="2514600" indent="-228600" defTabSz="4321175" eaLnBrk="0" fontAlgn="base" hangingPunct="0">
              <a:spcBef>
                <a:spcPct val="0"/>
              </a:spcBef>
              <a:spcAft>
                <a:spcPct val="0"/>
              </a:spcAft>
              <a:defRPr>
                <a:solidFill>
                  <a:schemeClr val="tx1"/>
                </a:solidFill>
                <a:latin typeface="Calibri" panose="020F0502020204030204" pitchFamily="34" charset="0"/>
              </a:defRPr>
            </a:lvl6pPr>
            <a:lvl7pPr marL="2971800" indent="-228600" defTabSz="4321175" eaLnBrk="0" fontAlgn="base" hangingPunct="0">
              <a:spcBef>
                <a:spcPct val="0"/>
              </a:spcBef>
              <a:spcAft>
                <a:spcPct val="0"/>
              </a:spcAft>
              <a:defRPr>
                <a:solidFill>
                  <a:schemeClr val="tx1"/>
                </a:solidFill>
                <a:latin typeface="Calibri" panose="020F0502020204030204" pitchFamily="34" charset="0"/>
              </a:defRPr>
            </a:lvl7pPr>
            <a:lvl8pPr marL="3429000" indent="-228600" defTabSz="4321175" eaLnBrk="0" fontAlgn="base" hangingPunct="0">
              <a:spcBef>
                <a:spcPct val="0"/>
              </a:spcBef>
              <a:spcAft>
                <a:spcPct val="0"/>
              </a:spcAft>
              <a:defRPr>
                <a:solidFill>
                  <a:schemeClr val="tx1"/>
                </a:solidFill>
                <a:latin typeface="Calibri" panose="020F0502020204030204" pitchFamily="34" charset="0"/>
              </a:defRPr>
            </a:lvl8pPr>
            <a:lvl9pPr marL="3886200" indent="-228600" defTabSz="4321175"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s-MX" altLang="es-MX" sz="6000">
                <a:latin typeface="Times New Roman" panose="02020603050405020304" pitchFamily="18" charset="0"/>
                <a:cs typeface="Times New Roman" panose="02020603050405020304" pitchFamily="18" charset="0"/>
              </a:rPr>
              <a:t> Introducción</a:t>
            </a:r>
            <a:endParaRPr lang="es-ES" altLang="es-MX" sz="6000">
              <a:latin typeface="Times New Roman" panose="02020603050405020304" pitchFamily="18" charset="0"/>
              <a:cs typeface="Times New Roman" panose="02020603050405020304" pitchFamily="18" charset="0"/>
            </a:endParaRPr>
          </a:p>
        </p:txBody>
      </p:sp>
      <p:sp>
        <p:nvSpPr>
          <p:cNvPr id="3076" name="Text Box 7">
            <a:extLst>
              <a:ext uri="{FF2B5EF4-FFF2-40B4-BE49-F238E27FC236}">
                <a16:creationId xmlns:a16="http://schemas.microsoft.com/office/drawing/2014/main" id="{D4176C24-2F11-4F25-F74B-9B71C61AB57F}"/>
              </a:ext>
            </a:extLst>
          </p:cNvPr>
          <p:cNvSpPr txBox="1">
            <a:spLocks noChangeArrowheads="1"/>
          </p:cNvSpPr>
          <p:nvPr/>
        </p:nvSpPr>
        <p:spPr bwMode="auto">
          <a:xfrm>
            <a:off x="3168650" y="7993063"/>
            <a:ext cx="12961938"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21175">
              <a:defRPr>
                <a:solidFill>
                  <a:schemeClr val="tx1"/>
                </a:solidFill>
                <a:latin typeface="Calibri" panose="020F0502020204030204" pitchFamily="34" charset="0"/>
              </a:defRPr>
            </a:lvl1pPr>
            <a:lvl2pPr marL="742950" indent="-285750" defTabSz="4321175">
              <a:defRPr>
                <a:solidFill>
                  <a:schemeClr val="tx1"/>
                </a:solidFill>
                <a:latin typeface="Calibri" panose="020F0502020204030204" pitchFamily="34" charset="0"/>
              </a:defRPr>
            </a:lvl2pPr>
            <a:lvl3pPr marL="1143000" indent="-228600" defTabSz="4321175">
              <a:defRPr>
                <a:solidFill>
                  <a:schemeClr val="tx1"/>
                </a:solidFill>
                <a:latin typeface="Calibri" panose="020F0502020204030204" pitchFamily="34" charset="0"/>
              </a:defRPr>
            </a:lvl3pPr>
            <a:lvl4pPr marL="1600200" indent="-228600" defTabSz="4321175">
              <a:defRPr>
                <a:solidFill>
                  <a:schemeClr val="tx1"/>
                </a:solidFill>
                <a:latin typeface="Calibri" panose="020F0502020204030204" pitchFamily="34" charset="0"/>
              </a:defRPr>
            </a:lvl4pPr>
            <a:lvl5pPr marL="2057400" indent="-228600" defTabSz="4321175">
              <a:defRPr>
                <a:solidFill>
                  <a:schemeClr val="tx1"/>
                </a:solidFill>
                <a:latin typeface="Calibri" panose="020F0502020204030204" pitchFamily="34" charset="0"/>
              </a:defRPr>
            </a:lvl5pPr>
            <a:lvl6pPr marL="2514600" indent="-228600" defTabSz="4321175" eaLnBrk="0" fontAlgn="base" hangingPunct="0">
              <a:spcBef>
                <a:spcPct val="0"/>
              </a:spcBef>
              <a:spcAft>
                <a:spcPct val="0"/>
              </a:spcAft>
              <a:defRPr>
                <a:solidFill>
                  <a:schemeClr val="tx1"/>
                </a:solidFill>
                <a:latin typeface="Calibri" panose="020F0502020204030204" pitchFamily="34" charset="0"/>
              </a:defRPr>
            </a:lvl6pPr>
            <a:lvl7pPr marL="2971800" indent="-228600" defTabSz="4321175" eaLnBrk="0" fontAlgn="base" hangingPunct="0">
              <a:spcBef>
                <a:spcPct val="0"/>
              </a:spcBef>
              <a:spcAft>
                <a:spcPct val="0"/>
              </a:spcAft>
              <a:defRPr>
                <a:solidFill>
                  <a:schemeClr val="tx1"/>
                </a:solidFill>
                <a:latin typeface="Calibri" panose="020F0502020204030204" pitchFamily="34" charset="0"/>
              </a:defRPr>
            </a:lvl7pPr>
            <a:lvl8pPr marL="3429000" indent="-228600" defTabSz="4321175" eaLnBrk="0" fontAlgn="base" hangingPunct="0">
              <a:spcBef>
                <a:spcPct val="0"/>
              </a:spcBef>
              <a:spcAft>
                <a:spcPct val="0"/>
              </a:spcAft>
              <a:defRPr>
                <a:solidFill>
                  <a:schemeClr val="tx1"/>
                </a:solidFill>
                <a:latin typeface="Calibri" panose="020F0502020204030204" pitchFamily="34" charset="0"/>
              </a:defRPr>
            </a:lvl8pPr>
            <a:lvl9pPr marL="3886200" indent="-228600" defTabSz="4321175"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ct val="50000"/>
              </a:spcBef>
            </a:pPr>
            <a:r>
              <a:rPr lang="es-ES" altLang="es-MX" sz="3200">
                <a:latin typeface="Times New Roman" panose="02020603050405020304" pitchFamily="18" charset="0"/>
                <a:cs typeface="Times New Roman" panose="02020603050405020304" pitchFamily="18" charset="0"/>
              </a:rPr>
              <a:t>En el resumen deberán aparecer las secciones: Introducción, Metodología, Resultados, Conclusiones y Referencias. Les agradecemos sigan el formato utilizado en la presente plantilla. Favor de no modificar columnas, márgenes, interlineados, tamaño de letra, ni otro elemento de este formato. Para mayor facilidad sobrescriba en el texto de la presente plantilla, esto permitirá que su texto se ajuste automáticamente a los lineamientos solicitados por el Comité editorial del congreso. En el texto, las referencias deberán de indicarse encerrando entre paréntesis la cita como se utiliza en el formato APA </a:t>
            </a:r>
            <a:r>
              <a:rPr lang="es-MX" altLang="es-MX" sz="3200">
                <a:latin typeface="Times New Roman" panose="02020603050405020304" pitchFamily="18" charset="0"/>
                <a:cs typeface="Times New Roman" panose="02020603050405020304" pitchFamily="18" charset="0"/>
              </a:rPr>
              <a:t>(Rios, 2022). Todas las secciones deberán tener el mismo formato </a:t>
            </a:r>
            <a:r>
              <a:rPr lang="es-ES" altLang="es-MX" sz="3200">
                <a:latin typeface="Times New Roman" panose="02020603050405020304" pitchFamily="18" charset="0"/>
                <a:cs typeface="Times New Roman" panose="02020603050405020304" pitchFamily="18" charset="0"/>
              </a:rPr>
              <a:t>(Times New Roman justificado tamaño 32). Los títulos de las secciones deben ser Times New Roman centrado tamaño 60).</a:t>
            </a:r>
          </a:p>
        </p:txBody>
      </p:sp>
      <p:sp>
        <p:nvSpPr>
          <p:cNvPr id="3077" name="Text Box 10">
            <a:extLst>
              <a:ext uri="{FF2B5EF4-FFF2-40B4-BE49-F238E27FC236}">
                <a16:creationId xmlns:a16="http://schemas.microsoft.com/office/drawing/2014/main" id="{C55F1820-DF11-9CDC-85DA-5FBE5DF51D50}"/>
              </a:ext>
            </a:extLst>
          </p:cNvPr>
          <p:cNvSpPr txBox="1">
            <a:spLocks noChangeArrowheads="1"/>
          </p:cNvSpPr>
          <p:nvPr/>
        </p:nvSpPr>
        <p:spPr bwMode="auto">
          <a:xfrm>
            <a:off x="3097213" y="14185900"/>
            <a:ext cx="1317625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21175">
              <a:defRPr>
                <a:solidFill>
                  <a:schemeClr val="tx1"/>
                </a:solidFill>
                <a:latin typeface="Calibri" panose="020F0502020204030204" pitchFamily="34" charset="0"/>
              </a:defRPr>
            </a:lvl1pPr>
            <a:lvl2pPr marL="742950" indent="-285750" defTabSz="4321175">
              <a:defRPr>
                <a:solidFill>
                  <a:schemeClr val="tx1"/>
                </a:solidFill>
                <a:latin typeface="Calibri" panose="020F0502020204030204" pitchFamily="34" charset="0"/>
              </a:defRPr>
            </a:lvl2pPr>
            <a:lvl3pPr marL="1143000" indent="-228600" defTabSz="4321175">
              <a:defRPr>
                <a:solidFill>
                  <a:schemeClr val="tx1"/>
                </a:solidFill>
                <a:latin typeface="Calibri" panose="020F0502020204030204" pitchFamily="34" charset="0"/>
              </a:defRPr>
            </a:lvl3pPr>
            <a:lvl4pPr marL="1600200" indent="-228600" defTabSz="4321175">
              <a:defRPr>
                <a:solidFill>
                  <a:schemeClr val="tx1"/>
                </a:solidFill>
                <a:latin typeface="Calibri" panose="020F0502020204030204" pitchFamily="34" charset="0"/>
              </a:defRPr>
            </a:lvl4pPr>
            <a:lvl5pPr marL="2057400" indent="-228600" defTabSz="4321175">
              <a:defRPr>
                <a:solidFill>
                  <a:schemeClr val="tx1"/>
                </a:solidFill>
                <a:latin typeface="Calibri" panose="020F0502020204030204" pitchFamily="34" charset="0"/>
              </a:defRPr>
            </a:lvl5pPr>
            <a:lvl6pPr marL="2514600" indent="-228600" defTabSz="4321175" eaLnBrk="0" fontAlgn="base" hangingPunct="0">
              <a:spcBef>
                <a:spcPct val="0"/>
              </a:spcBef>
              <a:spcAft>
                <a:spcPct val="0"/>
              </a:spcAft>
              <a:defRPr>
                <a:solidFill>
                  <a:schemeClr val="tx1"/>
                </a:solidFill>
                <a:latin typeface="Calibri" panose="020F0502020204030204" pitchFamily="34" charset="0"/>
              </a:defRPr>
            </a:lvl6pPr>
            <a:lvl7pPr marL="2971800" indent="-228600" defTabSz="4321175" eaLnBrk="0" fontAlgn="base" hangingPunct="0">
              <a:spcBef>
                <a:spcPct val="0"/>
              </a:spcBef>
              <a:spcAft>
                <a:spcPct val="0"/>
              </a:spcAft>
              <a:defRPr>
                <a:solidFill>
                  <a:schemeClr val="tx1"/>
                </a:solidFill>
                <a:latin typeface="Calibri" panose="020F0502020204030204" pitchFamily="34" charset="0"/>
              </a:defRPr>
            </a:lvl7pPr>
            <a:lvl8pPr marL="3429000" indent="-228600" defTabSz="4321175" eaLnBrk="0" fontAlgn="base" hangingPunct="0">
              <a:spcBef>
                <a:spcPct val="0"/>
              </a:spcBef>
              <a:spcAft>
                <a:spcPct val="0"/>
              </a:spcAft>
              <a:defRPr>
                <a:solidFill>
                  <a:schemeClr val="tx1"/>
                </a:solidFill>
                <a:latin typeface="Calibri" panose="020F0502020204030204" pitchFamily="34" charset="0"/>
              </a:defRPr>
            </a:lvl8pPr>
            <a:lvl9pPr marL="3886200" indent="-228600" defTabSz="4321175"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s-MX" altLang="es-MX" sz="6000">
                <a:latin typeface="Times New Roman" panose="02020603050405020304" pitchFamily="18" charset="0"/>
                <a:cs typeface="Times New Roman" panose="02020603050405020304" pitchFamily="18" charset="0"/>
              </a:rPr>
              <a:t>Metodología</a:t>
            </a:r>
          </a:p>
          <a:p>
            <a:pPr algn="just" eaLnBrk="1" hangingPunct="1">
              <a:spcBef>
                <a:spcPct val="50000"/>
              </a:spcBef>
            </a:pPr>
            <a:r>
              <a:rPr lang="es-MX" altLang="es-MX" sz="3200">
                <a:latin typeface="Times New Roman" panose="02020603050405020304" pitchFamily="18" charset="0"/>
                <a:cs typeface="Times New Roman" panose="02020603050405020304" pitchFamily="18" charset="0"/>
              </a:rPr>
              <a:t>Reportar la metodología llevada a cabo. En este apartado se puede extender la descripción enviada en el resumen del cartel.</a:t>
            </a:r>
            <a:endParaRPr lang="es-ES" altLang="es-MX" sz="3200">
              <a:latin typeface="Times New Roman" panose="02020603050405020304" pitchFamily="18" charset="0"/>
              <a:cs typeface="Times New Roman" panose="02020603050405020304" pitchFamily="18" charset="0"/>
            </a:endParaRPr>
          </a:p>
        </p:txBody>
      </p:sp>
      <p:sp>
        <p:nvSpPr>
          <p:cNvPr id="3078" name="Rectangle 106">
            <a:extLst>
              <a:ext uri="{FF2B5EF4-FFF2-40B4-BE49-F238E27FC236}">
                <a16:creationId xmlns:a16="http://schemas.microsoft.com/office/drawing/2014/main" id="{98DF2191-5ECC-5390-41DA-63A165BFDC51}"/>
              </a:ext>
            </a:extLst>
          </p:cNvPr>
          <p:cNvSpPr>
            <a:spLocks noChangeArrowheads="1"/>
          </p:cNvSpPr>
          <p:nvPr/>
        </p:nvSpPr>
        <p:spPr bwMode="auto">
          <a:xfrm>
            <a:off x="5751513" y="3671888"/>
            <a:ext cx="24830087"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s-ES" altLang="es-MX" sz="3200">
                <a:latin typeface="Times New Roman" panose="02020603050405020304" pitchFamily="18" charset="0"/>
                <a:cs typeface="Times New Roman" panose="02020603050405020304" pitchFamily="18" charset="0"/>
              </a:rPr>
              <a:t>Apellidos (Times New Roman tamaño 32),  Iniciales</a:t>
            </a:r>
            <a:r>
              <a:rPr lang="es-ES" altLang="es-MX" sz="3200" baseline="30000">
                <a:latin typeface="Times New Roman" panose="02020603050405020304" pitchFamily="18" charset="0"/>
                <a:cs typeface="Times New Roman" panose="02020603050405020304" pitchFamily="18" charset="0"/>
              </a:rPr>
              <a:t>1</a:t>
            </a:r>
            <a:r>
              <a:rPr lang="es-ES" altLang="es-MX" sz="3200">
                <a:latin typeface="Times New Roman" panose="02020603050405020304" pitchFamily="18" charset="0"/>
                <a:cs typeface="Times New Roman" panose="02020603050405020304" pitchFamily="18" charset="0"/>
              </a:rPr>
              <a:t>*, Apellidos,  Iniciales</a:t>
            </a:r>
            <a:r>
              <a:rPr lang="es-ES" altLang="es-MX" sz="3200" baseline="30000">
                <a:latin typeface="Times New Roman" panose="02020603050405020304" pitchFamily="18" charset="0"/>
                <a:cs typeface="Times New Roman" panose="02020603050405020304" pitchFamily="18" charset="0"/>
              </a:rPr>
              <a:t>1</a:t>
            </a:r>
            <a:r>
              <a:rPr lang="es-ES" altLang="es-MX" sz="3200">
                <a:latin typeface="Times New Roman" panose="02020603050405020304" pitchFamily="18" charset="0"/>
                <a:cs typeface="Times New Roman" panose="02020603050405020304" pitchFamily="18" charset="0"/>
              </a:rPr>
              <a:t>, Apellidos,  Iniciales</a:t>
            </a:r>
            <a:r>
              <a:rPr lang="es-ES" altLang="es-MX" sz="3200" baseline="30000">
                <a:latin typeface="Times New Roman" panose="02020603050405020304" pitchFamily="18" charset="0"/>
                <a:cs typeface="Times New Roman" panose="02020603050405020304" pitchFamily="18" charset="0"/>
              </a:rPr>
              <a:t>2 </a:t>
            </a:r>
          </a:p>
          <a:p>
            <a:pPr algn="ctr" eaLnBrk="1" hangingPunct="1"/>
            <a:endParaRPr lang="es-ES" altLang="es-MX" sz="3200" baseline="30000">
              <a:latin typeface="Times New Roman" panose="02020603050405020304" pitchFamily="18" charset="0"/>
              <a:cs typeface="Times New Roman" panose="02020603050405020304" pitchFamily="18" charset="0"/>
            </a:endParaRPr>
          </a:p>
          <a:p>
            <a:pPr algn="ctr" eaLnBrk="1" hangingPunct="1"/>
            <a:r>
              <a:rPr lang="es-ES" altLang="es-MX" sz="3200" baseline="30000">
                <a:latin typeface="Times New Roman" panose="02020603050405020304" pitchFamily="18" charset="0"/>
                <a:cs typeface="Times New Roman" panose="02020603050405020304" pitchFamily="18" charset="0"/>
              </a:rPr>
              <a:t>1</a:t>
            </a:r>
            <a:r>
              <a:rPr lang="es-ES" altLang="es-MX" sz="3200">
                <a:latin typeface="Times New Roman" panose="02020603050405020304" pitchFamily="18" charset="0"/>
                <a:cs typeface="Times New Roman" panose="02020603050405020304" pitchFamily="18" charset="0"/>
              </a:rPr>
              <a:t>Nombre de la Institución de adscripción. Área, Licenciatura o símil. Domicilio Número, Colonia, Municipio, Entidad Federativa. CP., País.</a:t>
            </a:r>
          </a:p>
          <a:p>
            <a:pPr algn="ctr" eaLnBrk="1" hangingPunct="1"/>
            <a:r>
              <a:rPr lang="es-ES" altLang="es-MX" sz="3200" baseline="30000">
                <a:latin typeface="Times New Roman" panose="02020603050405020304" pitchFamily="18" charset="0"/>
                <a:cs typeface="Times New Roman" panose="02020603050405020304" pitchFamily="18" charset="0"/>
              </a:rPr>
              <a:t>2</a:t>
            </a:r>
            <a:r>
              <a:rPr lang="es-ES" altLang="es-MX" sz="3200">
                <a:latin typeface="Times New Roman" panose="02020603050405020304" pitchFamily="18" charset="0"/>
                <a:cs typeface="Times New Roman" panose="02020603050405020304" pitchFamily="18" charset="0"/>
              </a:rPr>
              <a:t>Nombre de la Institución de adscripción. Área, Licenciatura o símil. Domicilio Número, Colonia, Municipio, Entidad Federativa. CP., País.</a:t>
            </a:r>
          </a:p>
          <a:p>
            <a:pPr algn="ctr" eaLnBrk="1" hangingPunct="1"/>
            <a:r>
              <a:rPr lang="es-ES" altLang="es-MX" sz="3200">
                <a:latin typeface="Times New Roman" panose="02020603050405020304" pitchFamily="18" charset="0"/>
                <a:cs typeface="Times New Roman" panose="02020603050405020304" pitchFamily="18" charset="0"/>
              </a:rPr>
              <a:t>*Contacto: correodecontancto@lasallep.mx</a:t>
            </a:r>
          </a:p>
          <a:p>
            <a:pPr algn="ctr" eaLnBrk="1" hangingPunct="1"/>
            <a:endParaRPr lang="es-ES" altLang="es-MX" sz="3200">
              <a:latin typeface="Times New Roman" panose="02020603050405020304" pitchFamily="18" charset="0"/>
              <a:cs typeface="Times New Roman" panose="02020603050405020304" pitchFamily="18" charset="0"/>
            </a:endParaRPr>
          </a:p>
        </p:txBody>
      </p:sp>
      <p:sp>
        <p:nvSpPr>
          <p:cNvPr id="4103" name="Text Box 109">
            <a:extLst>
              <a:ext uri="{FF2B5EF4-FFF2-40B4-BE49-F238E27FC236}">
                <a16:creationId xmlns:a16="http://schemas.microsoft.com/office/drawing/2014/main" id="{578B2E6A-08CB-A574-659F-49A00F85B905}"/>
              </a:ext>
            </a:extLst>
          </p:cNvPr>
          <p:cNvSpPr txBox="1">
            <a:spLocks noChangeArrowheads="1"/>
          </p:cNvSpPr>
          <p:nvPr/>
        </p:nvSpPr>
        <p:spPr bwMode="auto">
          <a:xfrm>
            <a:off x="17857788" y="29036963"/>
            <a:ext cx="12746037" cy="6432550"/>
          </a:xfrm>
          <a:prstGeom prst="rect">
            <a:avLst/>
          </a:prstGeom>
          <a:noFill/>
          <a:ln>
            <a:noFill/>
          </a:ln>
        </p:spPr>
        <p:txBody>
          <a:bodyPr>
            <a:spAutoFit/>
          </a:bodyPr>
          <a:lstStyle>
            <a:lvl1pPr>
              <a:spcBef>
                <a:spcPct val="20000"/>
              </a:spcBef>
              <a:buClr>
                <a:schemeClr val="tx2"/>
              </a:buClr>
              <a:buSzPct val="70000"/>
              <a:buFont typeface="Wingdings" panose="05000000000000000000" pitchFamily="2" charset="2"/>
              <a:buChar char="¡"/>
              <a:defRPr sz="137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118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104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90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9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9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9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9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9000">
                <a:solidFill>
                  <a:schemeClr val="tx1"/>
                </a:solidFill>
                <a:latin typeface="Verdana" panose="020B0604030504040204" pitchFamily="34" charset="0"/>
              </a:defRPr>
            </a:lvl9pPr>
          </a:lstStyle>
          <a:p>
            <a:pPr algn="ctr" eaLnBrk="1" fontAlgn="auto" hangingPunct="1">
              <a:spcBef>
                <a:spcPct val="50000"/>
              </a:spcBef>
              <a:spcAft>
                <a:spcPts val="0"/>
              </a:spcAft>
              <a:buClrTx/>
              <a:buSzTx/>
              <a:buFontTx/>
              <a:buNone/>
              <a:defRPr/>
            </a:pPr>
            <a:r>
              <a:rPr lang="es-MX" altLang="es-MX" sz="6000" dirty="0">
                <a:latin typeface="Times New Roman" panose="02020603050405020304" pitchFamily="18" charset="0"/>
                <a:cs typeface="Times New Roman" panose="02020603050405020304" pitchFamily="18" charset="0"/>
              </a:rPr>
              <a:t>Referencias</a:t>
            </a:r>
          </a:p>
          <a:p>
            <a:pPr algn="just" eaLnBrk="1" fontAlgn="auto" hangingPunct="1">
              <a:spcAft>
                <a:spcPts val="0"/>
              </a:spcAft>
              <a:buFont typeface="Wingdings" panose="05000000000000000000" pitchFamily="2" charset="2"/>
              <a:buNone/>
              <a:defRPr/>
            </a:pPr>
            <a:r>
              <a:rPr lang="es-ES" sz="3200" dirty="0">
                <a:latin typeface="Times New Roman" panose="02020603050405020304" pitchFamily="18" charset="0"/>
                <a:cs typeface="Times New Roman" panose="02020603050405020304" pitchFamily="18" charset="0"/>
              </a:rPr>
              <a:t>Las referencias deberán listarse en formato APA para libros </a:t>
            </a:r>
            <a:r>
              <a:rPr lang="es-MX" sz="3200" dirty="0">
                <a:latin typeface="Times New Roman" panose="02020603050405020304" pitchFamily="18" charset="0"/>
                <a:cs typeface="Times New Roman" panose="02020603050405020304" pitchFamily="18" charset="0"/>
              </a:rPr>
              <a:t>(</a:t>
            </a:r>
            <a:r>
              <a:rPr lang="es-MX" sz="3200" dirty="0" err="1">
                <a:latin typeface="Times New Roman" panose="02020603050405020304" pitchFamily="18" charset="0"/>
                <a:cs typeface="Times New Roman" panose="02020603050405020304" pitchFamily="18" charset="0"/>
              </a:rPr>
              <a:t>Rios</a:t>
            </a:r>
            <a:r>
              <a:rPr lang="es-MX" sz="3200" dirty="0">
                <a:latin typeface="Times New Roman" panose="02020603050405020304" pitchFamily="18" charset="0"/>
                <a:cs typeface="Times New Roman" panose="02020603050405020304" pitchFamily="18" charset="0"/>
              </a:rPr>
              <a:t>, 2022), para revista (</a:t>
            </a:r>
            <a:r>
              <a:rPr lang="es-MX" sz="3200" dirty="0" err="1">
                <a:latin typeface="Times New Roman" panose="02020603050405020304" pitchFamily="18" charset="0"/>
                <a:cs typeface="Times New Roman" panose="02020603050405020304" pitchFamily="18" charset="0"/>
              </a:rPr>
              <a:t>Rios</a:t>
            </a:r>
            <a:r>
              <a:rPr lang="es-MX" sz="3200" dirty="0">
                <a:latin typeface="Times New Roman" panose="02020603050405020304" pitchFamily="18" charset="0"/>
                <a:cs typeface="Times New Roman" panose="02020603050405020304" pitchFamily="18" charset="0"/>
              </a:rPr>
              <a:t>, Título del trabajo publicado en la revista., 2022), Documento en sitio web (</a:t>
            </a:r>
            <a:r>
              <a:rPr lang="es-MX" sz="3200" dirty="0" err="1">
                <a:latin typeface="Times New Roman" panose="02020603050405020304" pitchFamily="18" charset="0"/>
                <a:cs typeface="Times New Roman" panose="02020603050405020304" pitchFamily="18" charset="0"/>
              </a:rPr>
              <a:t>Rios</a:t>
            </a:r>
            <a:r>
              <a:rPr lang="es-MX" sz="3200" dirty="0">
                <a:latin typeface="Times New Roman" panose="02020603050405020304" pitchFamily="18" charset="0"/>
                <a:cs typeface="Times New Roman" panose="02020603050405020304" pitchFamily="18" charset="0"/>
              </a:rPr>
              <a:t>, Nombre del sitio web, 2022), </a:t>
            </a:r>
            <a:r>
              <a:rPr lang="es-MX" sz="3200" dirty="0" err="1">
                <a:latin typeface="Times New Roman" panose="02020603050405020304" pitchFamily="18" charset="0"/>
                <a:cs typeface="Times New Roman" panose="02020603050405020304" pitchFamily="18" charset="0"/>
              </a:rPr>
              <a:t>etc</a:t>
            </a:r>
            <a:r>
              <a:rPr lang="es-ES" sz="3200" dirty="0">
                <a:latin typeface="Times New Roman" panose="02020603050405020304" pitchFamily="18" charset="0"/>
                <a:cs typeface="Times New Roman" panose="02020603050405020304" pitchFamily="18" charset="0"/>
              </a:rPr>
              <a:t>. El formato a seguir es de acuerdo con los siguientes ejemplos:</a:t>
            </a:r>
            <a:endParaRPr lang="es-MX" sz="32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s-MX" sz="3200" dirty="0">
              <a:latin typeface="Times New Roman" panose="02020603050405020304" pitchFamily="18" charset="0"/>
              <a:cs typeface="Times New Roman" panose="02020603050405020304" pitchFamily="18" charset="0"/>
            </a:endParaRPr>
          </a:p>
          <a:p>
            <a:pPr marL="900000" indent="-21600000" algn="just" eaLnBrk="1" fontAlgn="auto" hangingPunct="1">
              <a:spcAft>
                <a:spcPts val="0"/>
              </a:spcAft>
              <a:buFont typeface="Wingdings" panose="05000000000000000000" pitchFamily="2" charset="2"/>
              <a:buNone/>
              <a:defRPr/>
            </a:pPr>
            <a:r>
              <a:rPr lang="es-ES" sz="3200" dirty="0" err="1">
                <a:latin typeface="Times New Roman" panose="02020603050405020304" pitchFamily="18" charset="0"/>
                <a:cs typeface="Times New Roman" panose="02020603050405020304" pitchFamily="18" charset="0"/>
              </a:rPr>
              <a:t>Rios</a:t>
            </a:r>
            <a:r>
              <a:rPr lang="es-ES" sz="3200" dirty="0">
                <a:latin typeface="Times New Roman" panose="02020603050405020304" pitchFamily="18" charset="0"/>
                <a:cs typeface="Times New Roman" panose="02020603050405020304" pitchFamily="18" charset="0"/>
              </a:rPr>
              <a:t>, C. H. (27 de junio de 2022). </a:t>
            </a:r>
            <a:r>
              <a:rPr lang="es-ES" sz="3200" i="1" dirty="0">
                <a:latin typeface="Times New Roman" panose="02020603050405020304" pitchFamily="18" charset="0"/>
                <a:cs typeface="Times New Roman" panose="02020603050405020304" pitchFamily="18" charset="0"/>
              </a:rPr>
              <a:t>Nombre del sitio web</a:t>
            </a:r>
            <a:r>
              <a:rPr lang="es-ES" sz="3200" dirty="0">
                <a:latin typeface="Times New Roman" panose="02020603050405020304" pitchFamily="18" charset="0"/>
                <a:cs typeface="Times New Roman" panose="02020603050405020304" pitchFamily="18" charset="0"/>
              </a:rPr>
              <a:t>. Obtenido de  Nombre del sitio web: https://www.lasallep.edu.mx/</a:t>
            </a:r>
            <a:endParaRPr lang="es-MX" sz="3200" dirty="0">
              <a:latin typeface="Times New Roman" panose="02020603050405020304" pitchFamily="18" charset="0"/>
              <a:cs typeface="Times New Roman" panose="02020603050405020304" pitchFamily="18" charset="0"/>
            </a:endParaRPr>
          </a:p>
          <a:p>
            <a:pPr marL="900000" indent="-21600000" algn="just" eaLnBrk="1" fontAlgn="auto" hangingPunct="1">
              <a:spcAft>
                <a:spcPts val="0"/>
              </a:spcAft>
              <a:buFont typeface="Wingdings" panose="05000000000000000000" pitchFamily="2" charset="2"/>
              <a:buNone/>
              <a:defRPr/>
            </a:pPr>
            <a:r>
              <a:rPr lang="es-ES" sz="3200" dirty="0" err="1">
                <a:latin typeface="Times New Roman" panose="02020603050405020304" pitchFamily="18" charset="0"/>
                <a:cs typeface="Times New Roman" panose="02020603050405020304" pitchFamily="18" charset="0"/>
              </a:rPr>
              <a:t>Rios</a:t>
            </a:r>
            <a:r>
              <a:rPr lang="es-ES" sz="3200" dirty="0">
                <a:latin typeface="Times New Roman" panose="02020603050405020304" pitchFamily="18" charset="0"/>
                <a:cs typeface="Times New Roman" panose="02020603050405020304" pitchFamily="18" charset="0"/>
              </a:rPr>
              <a:t>, C. H. (2022). </a:t>
            </a:r>
            <a:r>
              <a:rPr lang="es-ES" sz="3200" i="1" dirty="0">
                <a:latin typeface="Times New Roman" panose="02020603050405020304" pitchFamily="18" charset="0"/>
                <a:cs typeface="Times New Roman" panose="02020603050405020304" pitchFamily="18" charset="0"/>
              </a:rPr>
              <a:t>Título del libro.</a:t>
            </a:r>
            <a:r>
              <a:rPr lang="es-ES" sz="3200" dirty="0">
                <a:latin typeface="Times New Roman" panose="02020603050405020304" pitchFamily="18" charset="0"/>
                <a:cs typeface="Times New Roman" panose="02020603050405020304" pitchFamily="18" charset="0"/>
              </a:rPr>
              <a:t> Pachuca: La Salle Editores.</a:t>
            </a:r>
            <a:endParaRPr lang="es-MX" sz="3200" dirty="0">
              <a:latin typeface="Times New Roman" panose="02020603050405020304" pitchFamily="18" charset="0"/>
              <a:cs typeface="Times New Roman" panose="02020603050405020304" pitchFamily="18" charset="0"/>
            </a:endParaRPr>
          </a:p>
          <a:p>
            <a:pPr marL="900000" indent="-21600000" algn="just" eaLnBrk="1" fontAlgn="auto" hangingPunct="1">
              <a:spcAft>
                <a:spcPts val="0"/>
              </a:spcAft>
              <a:buFont typeface="Wingdings" panose="05000000000000000000" pitchFamily="2" charset="2"/>
              <a:buNone/>
              <a:defRPr/>
            </a:pPr>
            <a:r>
              <a:rPr lang="es-ES" sz="3200" dirty="0" err="1">
                <a:latin typeface="Times New Roman" panose="02020603050405020304" pitchFamily="18" charset="0"/>
                <a:cs typeface="Times New Roman" panose="02020603050405020304" pitchFamily="18" charset="0"/>
              </a:rPr>
              <a:t>Rios</a:t>
            </a:r>
            <a:r>
              <a:rPr lang="es-ES" sz="3200" dirty="0">
                <a:latin typeface="Times New Roman" panose="02020603050405020304" pitchFamily="18" charset="0"/>
                <a:cs typeface="Times New Roman" panose="02020603050405020304" pitchFamily="18" charset="0"/>
              </a:rPr>
              <a:t>, C. H. (2022). Título del trabajo publicado en la revista. </a:t>
            </a:r>
            <a:r>
              <a:rPr lang="es-ES" sz="3200" i="1" dirty="0">
                <a:latin typeface="Times New Roman" panose="02020603050405020304" pitchFamily="18" charset="0"/>
                <a:cs typeface="Times New Roman" panose="02020603050405020304" pitchFamily="18" charset="0"/>
              </a:rPr>
              <a:t>Nombre de la Revista</a:t>
            </a:r>
            <a:r>
              <a:rPr lang="es-ES" sz="3200" dirty="0">
                <a:latin typeface="Times New Roman" panose="02020603050405020304" pitchFamily="18" charset="0"/>
                <a:cs typeface="Times New Roman" panose="02020603050405020304" pitchFamily="18" charset="0"/>
              </a:rPr>
              <a:t>., 50-62 (número de páginas).</a:t>
            </a:r>
            <a:endParaRPr lang="es-MX" sz="3200" dirty="0">
              <a:latin typeface="Times New Roman" panose="02020603050405020304" pitchFamily="18" charset="0"/>
              <a:cs typeface="Times New Roman" panose="02020603050405020304" pitchFamily="18" charset="0"/>
            </a:endParaRPr>
          </a:p>
        </p:txBody>
      </p:sp>
      <p:sp>
        <p:nvSpPr>
          <p:cNvPr id="3080" name="Text Box 111">
            <a:extLst>
              <a:ext uri="{FF2B5EF4-FFF2-40B4-BE49-F238E27FC236}">
                <a16:creationId xmlns:a16="http://schemas.microsoft.com/office/drawing/2014/main" id="{697E4DD1-C143-BE32-5A6E-DD7E4BF62F83}"/>
              </a:ext>
            </a:extLst>
          </p:cNvPr>
          <p:cNvSpPr txBox="1">
            <a:spLocks noChangeArrowheads="1"/>
          </p:cNvSpPr>
          <p:nvPr/>
        </p:nvSpPr>
        <p:spPr bwMode="auto">
          <a:xfrm>
            <a:off x="17856200" y="36209288"/>
            <a:ext cx="12746038"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buFont typeface="Wingdings" panose="05000000000000000000" pitchFamily="2" charset="2"/>
              <a:buNone/>
            </a:pPr>
            <a:r>
              <a:rPr lang="es-MX" altLang="es-MX" sz="6000">
                <a:latin typeface="Times New Roman" panose="02020603050405020304" pitchFamily="18" charset="0"/>
                <a:cs typeface="Times New Roman" panose="02020603050405020304" pitchFamily="18" charset="0"/>
              </a:rPr>
              <a:t>Agradecimientos</a:t>
            </a:r>
          </a:p>
          <a:p>
            <a:pPr algn="just" eaLnBrk="1" hangingPunct="1">
              <a:spcBef>
                <a:spcPct val="50000"/>
              </a:spcBef>
            </a:pPr>
            <a:r>
              <a:rPr lang="es-ES" altLang="es-MX" sz="3200">
                <a:latin typeface="Times New Roman" panose="02020603050405020304" pitchFamily="18" charset="0"/>
                <a:cs typeface="Times New Roman" panose="02020603050405020304" pitchFamily="18" charset="0"/>
              </a:rPr>
              <a:t>Este apartado está reservado para los agradecimientos. En caso de no haberlos se puede omitir. </a:t>
            </a:r>
          </a:p>
        </p:txBody>
      </p:sp>
      <p:sp>
        <p:nvSpPr>
          <p:cNvPr id="3081" name="Text Box 112">
            <a:extLst>
              <a:ext uri="{FF2B5EF4-FFF2-40B4-BE49-F238E27FC236}">
                <a16:creationId xmlns:a16="http://schemas.microsoft.com/office/drawing/2014/main" id="{3CCB31C9-0724-0D7A-0A76-4DBB6FCBFFE5}"/>
              </a:ext>
            </a:extLst>
          </p:cNvPr>
          <p:cNvSpPr txBox="1">
            <a:spLocks noChangeArrowheads="1"/>
          </p:cNvSpPr>
          <p:nvPr/>
        </p:nvSpPr>
        <p:spPr bwMode="auto">
          <a:xfrm>
            <a:off x="17857788" y="25285700"/>
            <a:ext cx="12601575"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s-MX" altLang="es-MX" sz="6000">
                <a:latin typeface="Times New Roman" panose="02020603050405020304" pitchFamily="18" charset="0"/>
                <a:cs typeface="Times New Roman" panose="02020603050405020304" pitchFamily="18" charset="0"/>
              </a:rPr>
              <a:t>Conclusiones </a:t>
            </a:r>
          </a:p>
          <a:p>
            <a:pPr algn="just" eaLnBrk="1" hangingPunct="1">
              <a:spcBef>
                <a:spcPct val="50000"/>
              </a:spcBef>
            </a:pPr>
            <a:r>
              <a:rPr lang="es-ES" altLang="es-MX" sz="3200">
                <a:latin typeface="Times New Roman" panose="02020603050405020304" pitchFamily="18" charset="0"/>
                <a:cs typeface="Times New Roman" panose="02020603050405020304" pitchFamily="18" charset="0"/>
              </a:rPr>
              <a:t>En esta sección se reportarán las conclusiones más relevantes del trabajo a presentar. Les agradecemos haberse ajustado a la presente plantilla y esperamos verlos en la ciudad de Pachuca 11 y 12 de noviembre de 2022.</a:t>
            </a:r>
          </a:p>
        </p:txBody>
      </p:sp>
      <p:sp>
        <p:nvSpPr>
          <p:cNvPr id="3082" name="Text Box 113">
            <a:extLst>
              <a:ext uri="{FF2B5EF4-FFF2-40B4-BE49-F238E27FC236}">
                <a16:creationId xmlns:a16="http://schemas.microsoft.com/office/drawing/2014/main" id="{B863D347-809D-B6FF-AB8C-96844DBE0845}"/>
              </a:ext>
            </a:extLst>
          </p:cNvPr>
          <p:cNvSpPr txBox="1">
            <a:spLocks noChangeArrowheads="1"/>
          </p:cNvSpPr>
          <p:nvPr/>
        </p:nvSpPr>
        <p:spPr bwMode="auto">
          <a:xfrm>
            <a:off x="3097213" y="23845838"/>
            <a:ext cx="13249275" cy="747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s-MX" altLang="es-MX" sz="6000">
                <a:latin typeface="Times New Roman" panose="02020603050405020304" pitchFamily="18" charset="0"/>
                <a:cs typeface="Times New Roman" panose="02020603050405020304" pitchFamily="18" charset="0"/>
              </a:rPr>
              <a:t>Resultados y Discusión </a:t>
            </a:r>
          </a:p>
          <a:p>
            <a:pPr algn="ctr" eaLnBrk="1" hangingPunct="1">
              <a:spcBef>
                <a:spcPct val="50000"/>
              </a:spcBef>
            </a:pPr>
            <a:r>
              <a:rPr lang="es-MX" altLang="es-MX" sz="3600" i="1">
                <a:latin typeface="Times New Roman" panose="02020603050405020304" pitchFamily="18" charset="0"/>
                <a:cs typeface="Times New Roman" panose="02020603050405020304" pitchFamily="18" charset="0"/>
              </a:rPr>
              <a:t>Subtítulo o subsección </a:t>
            </a:r>
            <a:r>
              <a:rPr lang="es-ES" altLang="es-MX" sz="3600">
                <a:latin typeface="Times New Roman" panose="02020603050405020304" pitchFamily="18" charset="0"/>
                <a:cs typeface="Times New Roman" panose="02020603050405020304" pitchFamily="18" charset="0"/>
              </a:rPr>
              <a:t>(</a:t>
            </a:r>
            <a:r>
              <a:rPr lang="es-ES" altLang="es-MX" sz="3600" i="1">
                <a:latin typeface="Times New Roman" panose="02020603050405020304" pitchFamily="18" charset="0"/>
                <a:cs typeface="Times New Roman" panose="02020603050405020304" pitchFamily="18" charset="0"/>
              </a:rPr>
              <a:t>Times New Roman Centrado Cursiva tam. 36</a:t>
            </a:r>
            <a:r>
              <a:rPr lang="es-ES" altLang="es-MX" sz="3600">
                <a:latin typeface="Times New Roman" panose="02020603050405020304" pitchFamily="18" charset="0"/>
                <a:cs typeface="Times New Roman" panose="02020603050405020304" pitchFamily="18" charset="0"/>
              </a:rPr>
              <a:t>)</a:t>
            </a:r>
          </a:p>
          <a:p>
            <a:pPr algn="just" eaLnBrk="1" hangingPunct="1">
              <a:spcBef>
                <a:spcPct val="50000"/>
              </a:spcBef>
              <a:buFont typeface="Wingdings" panose="05000000000000000000" pitchFamily="2" charset="2"/>
              <a:buNone/>
            </a:pPr>
            <a:r>
              <a:rPr lang="es-ES" altLang="es-MX" sz="3200">
                <a:latin typeface="Times New Roman" panose="02020603050405020304" pitchFamily="18" charset="0"/>
                <a:cs typeface="Times New Roman" panose="02020603050405020304" pitchFamily="18" charset="0"/>
              </a:rPr>
              <a:t>En esta sección deberán incluirse el o los resultados más relevantes obtenidos dentro del trabajo que se reporta. Se podrán utilizar en esta sección más de una figura y/o Tabla (ejemplo en Tabla 1).</a:t>
            </a:r>
          </a:p>
          <a:p>
            <a:pPr algn="just" eaLnBrk="1" hangingPunct="1">
              <a:spcBef>
                <a:spcPct val="50000"/>
              </a:spcBef>
              <a:buFont typeface="Wingdings" panose="05000000000000000000" pitchFamily="2" charset="2"/>
              <a:buNone/>
            </a:pPr>
            <a:endParaRPr lang="es-ES" altLang="es-MX" sz="3200">
              <a:latin typeface="Times New Roman" panose="02020603050405020304" pitchFamily="18" charset="0"/>
              <a:cs typeface="Times New Roman" panose="02020603050405020304" pitchFamily="18" charset="0"/>
            </a:endParaRPr>
          </a:p>
          <a:p>
            <a:pPr algn="just" eaLnBrk="1" hangingPunct="1">
              <a:spcBef>
                <a:spcPct val="50000"/>
              </a:spcBef>
              <a:buFont typeface="Wingdings" panose="05000000000000000000" pitchFamily="2" charset="2"/>
              <a:buNone/>
            </a:pPr>
            <a:r>
              <a:rPr lang="es-ES" altLang="es-MX" sz="3200" i="1">
                <a:latin typeface="Times New Roman" panose="02020603050405020304" pitchFamily="18" charset="0"/>
                <a:cs typeface="Times New Roman" panose="02020603050405020304" pitchFamily="18" charset="0"/>
              </a:rPr>
              <a:t> </a:t>
            </a:r>
            <a:r>
              <a:rPr lang="es-ES" altLang="es-MX" sz="2800" b="1" i="1">
                <a:latin typeface="Times New Roman" panose="02020603050405020304" pitchFamily="18" charset="0"/>
                <a:cs typeface="Times New Roman" panose="02020603050405020304" pitchFamily="18" charset="0"/>
              </a:rPr>
              <a:t>Tabla 1. </a:t>
            </a:r>
            <a:r>
              <a:rPr lang="es-ES" altLang="es-MX" sz="2800" i="1">
                <a:latin typeface="Times New Roman" panose="02020603050405020304" pitchFamily="18" charset="0"/>
                <a:cs typeface="Times New Roman" panose="02020603050405020304" pitchFamily="18" charset="0"/>
              </a:rPr>
              <a:t>Los datos más relevantes en formato de tabla se deben ajustar a los márgenes establecidos. Cada tabla debe tener su encabezado justifcado en Times New Roman cursiva tamaño 28</a:t>
            </a:r>
            <a:r>
              <a:rPr lang="es-ES" altLang="es-MX" sz="2800">
                <a:latin typeface="Times New Roman" panose="02020603050405020304" pitchFamily="18" charset="0"/>
                <a:cs typeface="Times New Roman" panose="02020603050405020304" pitchFamily="18" charset="0"/>
              </a:rPr>
              <a:t>.</a:t>
            </a:r>
            <a:endParaRPr lang="es-MX" altLang="es-MX" sz="2800">
              <a:latin typeface="Times New Roman" panose="02020603050405020304" pitchFamily="18" charset="0"/>
              <a:cs typeface="Times New Roman" panose="02020603050405020304" pitchFamily="18" charset="0"/>
            </a:endParaRPr>
          </a:p>
          <a:p>
            <a:pPr algn="just" eaLnBrk="1" hangingPunct="1">
              <a:spcBef>
                <a:spcPct val="50000"/>
              </a:spcBef>
            </a:pPr>
            <a:endParaRPr lang="es-ES" altLang="es-MX" sz="3200">
              <a:latin typeface="Times New Roman" panose="02020603050405020304" pitchFamily="18" charset="0"/>
              <a:cs typeface="Times New Roman" panose="02020603050405020304" pitchFamily="18" charset="0"/>
            </a:endParaRPr>
          </a:p>
          <a:p>
            <a:pPr algn="ctr" eaLnBrk="1" hangingPunct="1">
              <a:spcBef>
                <a:spcPct val="50000"/>
              </a:spcBef>
            </a:pPr>
            <a:endParaRPr lang="es-MX" altLang="es-MX" sz="3600" i="1">
              <a:latin typeface="Times New Roman" panose="02020603050405020304" pitchFamily="18" charset="0"/>
              <a:cs typeface="Times New Roman" panose="02020603050405020304" pitchFamily="18" charset="0"/>
            </a:endParaRPr>
          </a:p>
        </p:txBody>
      </p:sp>
      <p:sp>
        <p:nvSpPr>
          <p:cNvPr id="3083" name="Rectangle 114">
            <a:extLst>
              <a:ext uri="{FF2B5EF4-FFF2-40B4-BE49-F238E27FC236}">
                <a16:creationId xmlns:a16="http://schemas.microsoft.com/office/drawing/2014/main" id="{B4DC8005-EC50-05C4-CF4E-AF90563E672C}"/>
              </a:ext>
            </a:extLst>
          </p:cNvPr>
          <p:cNvSpPr>
            <a:spLocks noChangeArrowheads="1"/>
          </p:cNvSpPr>
          <p:nvPr/>
        </p:nvSpPr>
        <p:spPr bwMode="auto">
          <a:xfrm>
            <a:off x="3097213" y="35777488"/>
            <a:ext cx="13249275" cy="310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en-US" altLang="es-MX" sz="3600" i="1">
                <a:latin typeface="Times New Roman" panose="02020603050405020304" pitchFamily="18" charset="0"/>
                <a:cs typeface="Times New Roman" panose="02020603050405020304" pitchFamily="18" charset="0"/>
              </a:rPr>
              <a:t>Subtítulo o subsección.</a:t>
            </a:r>
          </a:p>
          <a:p>
            <a:pPr algn="just" eaLnBrk="1" hangingPunct="1"/>
            <a:endParaRPr lang="en-US" altLang="es-MX" sz="3200">
              <a:latin typeface="Times New Roman" panose="02020603050405020304" pitchFamily="18" charset="0"/>
              <a:cs typeface="Times New Roman" panose="02020603050405020304" pitchFamily="18" charset="0"/>
            </a:endParaRPr>
          </a:p>
          <a:p>
            <a:pPr algn="just" eaLnBrk="1" hangingPunct="1"/>
            <a:r>
              <a:rPr lang="es-ES" altLang="es-MX" sz="3200">
                <a:latin typeface="Times New Roman" panose="02020603050405020304" pitchFamily="18" charset="0"/>
                <a:cs typeface="Times New Roman" panose="02020603050405020304" pitchFamily="18" charset="0"/>
              </a:rPr>
              <a:t>Las figuras o imágenes deben estar inmediatamente después de su mención en el texto de ser posible. Las figuras deberán pegarse directamente en el documento (ejemplo Figura 1).</a:t>
            </a:r>
          </a:p>
          <a:p>
            <a:pPr algn="ctr" eaLnBrk="1" hangingPunct="1"/>
            <a:endParaRPr lang="es-ES" altLang="es-MX" sz="3200">
              <a:latin typeface="Times New Roman" panose="02020603050405020304" pitchFamily="18" charset="0"/>
              <a:cs typeface="Times New Roman" panose="02020603050405020304" pitchFamily="18" charset="0"/>
            </a:endParaRPr>
          </a:p>
        </p:txBody>
      </p:sp>
      <p:sp>
        <p:nvSpPr>
          <p:cNvPr id="3084" name="Rectangle 118">
            <a:extLst>
              <a:ext uri="{FF2B5EF4-FFF2-40B4-BE49-F238E27FC236}">
                <a16:creationId xmlns:a16="http://schemas.microsoft.com/office/drawing/2014/main" id="{8A14232F-FB77-1197-C5F3-3713B3077167}"/>
              </a:ext>
            </a:extLst>
          </p:cNvPr>
          <p:cNvSpPr>
            <a:spLocks noChangeArrowheads="1"/>
          </p:cNvSpPr>
          <p:nvPr/>
        </p:nvSpPr>
        <p:spPr bwMode="auto">
          <a:xfrm>
            <a:off x="17857788" y="11964988"/>
            <a:ext cx="12601575" cy="121570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s-ES" altLang="es-MX" sz="2800" i="1">
                <a:latin typeface="Times New Roman" panose="02020603050405020304" pitchFamily="18" charset="0"/>
                <a:cs typeface="Times New Roman" panose="02020603050405020304" pitchFamily="18" charset="0"/>
              </a:rPr>
              <a:t>Figura 1. </a:t>
            </a:r>
            <a:r>
              <a:rPr lang="es-MX" altLang="es-MX" sz="2800" i="1">
                <a:latin typeface="Times New Roman" panose="02020603050405020304" pitchFamily="18" charset="0"/>
                <a:cs typeface="Times New Roman" panose="02020603050405020304" pitchFamily="18" charset="0"/>
              </a:rPr>
              <a:t>Pie de figura para las gráficas insertadas </a:t>
            </a:r>
            <a:r>
              <a:rPr lang="es-ES" altLang="es-MX" sz="2800" i="1">
                <a:latin typeface="Times New Roman" panose="02020603050405020304" pitchFamily="18" charset="0"/>
                <a:cs typeface="Times New Roman" panose="02020603050405020304" pitchFamily="18" charset="0"/>
              </a:rPr>
              <a:t>Times New Roman Centrado Cursiva tamaño 28</a:t>
            </a:r>
            <a:r>
              <a:rPr lang="es-MX" altLang="es-MX" sz="2800" i="1">
                <a:latin typeface="Times New Roman" panose="02020603050405020304" pitchFamily="18" charset="0"/>
                <a:cs typeface="Times New Roman" panose="02020603050405020304" pitchFamily="18" charset="0"/>
              </a:rPr>
              <a:t>. Centrar la figura arriba del texto.</a:t>
            </a:r>
          </a:p>
          <a:p>
            <a:pPr algn="ctr" eaLnBrk="1" hangingPunct="1"/>
            <a:endParaRPr lang="es-ES" altLang="es-MX" sz="2800" i="1">
              <a:latin typeface="Times New Roman" panose="02020603050405020304" pitchFamily="18" charset="0"/>
              <a:cs typeface="Times New Roman" panose="02020603050405020304" pitchFamily="18" charset="0"/>
            </a:endParaRPr>
          </a:p>
          <a:p>
            <a:pPr algn="just" eaLnBrk="1" hangingPunct="1"/>
            <a:endParaRPr lang="es-ES" altLang="es-MX" sz="2000">
              <a:latin typeface="Times New Roman" panose="02020603050405020304" pitchFamily="18" charset="0"/>
              <a:cs typeface="Times New Roman" panose="02020603050405020304" pitchFamily="18" charset="0"/>
            </a:endParaRPr>
          </a:p>
          <a:p>
            <a:pPr algn="just" eaLnBrk="1" hangingPunct="1"/>
            <a:r>
              <a:rPr lang="es-ES" altLang="es-MX" sz="3200">
                <a:latin typeface="Times New Roman" panose="02020603050405020304" pitchFamily="18" charset="0"/>
                <a:cs typeface="Times New Roman" panose="02020603050405020304" pitchFamily="18" charset="0"/>
              </a:rPr>
              <a:t>Las imágenes deben ser nítidas y con la nomenclatura que permita identificar la descripción que le corresponde con incisos.</a:t>
            </a: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ctr" eaLnBrk="1" hangingPunct="1">
              <a:buFont typeface="Wingdings" panose="05000000000000000000" pitchFamily="2" charset="2"/>
              <a:buNone/>
            </a:pPr>
            <a:r>
              <a:rPr lang="es-ES" altLang="es-MX" sz="2800" i="1">
                <a:latin typeface="Times New Roman" panose="02020603050405020304" pitchFamily="18" charset="0"/>
                <a:cs typeface="Times New Roman" panose="02020603050405020304" pitchFamily="18" charset="0"/>
              </a:rPr>
              <a:t>Figura 2. Imágenes de fotografías indicadas con incisos. </a:t>
            </a:r>
            <a:r>
              <a:rPr lang="es-MX" altLang="es-MX" sz="2800" i="1">
                <a:latin typeface="Times New Roman" panose="02020603050405020304" pitchFamily="18" charset="0"/>
                <a:cs typeface="Times New Roman" panose="02020603050405020304" pitchFamily="18" charset="0"/>
              </a:rPr>
              <a:t>Pie de figura para las gráficas insertadas </a:t>
            </a:r>
            <a:r>
              <a:rPr lang="es-ES" altLang="es-MX" sz="2800" i="1">
                <a:latin typeface="Times New Roman" panose="02020603050405020304" pitchFamily="18" charset="0"/>
                <a:cs typeface="Times New Roman" panose="02020603050405020304" pitchFamily="18" charset="0"/>
              </a:rPr>
              <a:t>Times New Roman Centrado Cursiva tamaño 28</a:t>
            </a:r>
            <a:r>
              <a:rPr lang="es-MX" altLang="es-MX" sz="2800" i="1">
                <a:latin typeface="Times New Roman" panose="02020603050405020304" pitchFamily="18" charset="0"/>
                <a:cs typeface="Times New Roman" panose="02020603050405020304" pitchFamily="18" charset="0"/>
              </a:rPr>
              <a:t>.</a:t>
            </a:r>
            <a:endParaRPr lang="es-ES" altLang="es-MX" sz="2800" i="1">
              <a:latin typeface="Times New Roman" panose="02020603050405020304" pitchFamily="18" charset="0"/>
              <a:cs typeface="Times New Roman" panose="02020603050405020304" pitchFamily="18" charset="0"/>
            </a:endParaRPr>
          </a:p>
          <a:p>
            <a:pPr algn="ctr" eaLnBrk="1" hangingPunct="1"/>
            <a:endParaRPr lang="es-ES" altLang="es-MX" sz="2800" i="1">
              <a:latin typeface="Times New Roman" panose="02020603050405020304" pitchFamily="18" charset="0"/>
              <a:cs typeface="Times New Roman" panose="02020603050405020304" pitchFamily="18" charset="0"/>
            </a:endParaRPr>
          </a:p>
          <a:p>
            <a:pPr algn="just" eaLnBrk="1" hangingPunct="1"/>
            <a:endParaRPr lang="es-ES" altLang="es-MX" sz="20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a:p>
            <a:pPr algn="just" eaLnBrk="1" hangingPunct="1"/>
            <a:endParaRPr lang="es-ES" altLang="es-MX" sz="3200">
              <a:latin typeface="Times New Roman" panose="02020603050405020304" pitchFamily="18" charset="0"/>
              <a:cs typeface="Times New Roman" panose="02020603050405020304" pitchFamily="18" charset="0"/>
            </a:endParaRPr>
          </a:p>
        </p:txBody>
      </p:sp>
      <p:pic>
        <p:nvPicPr>
          <p:cNvPr id="3085" name="28 Imagen" descr="volta.bmp">
            <a:extLst>
              <a:ext uri="{FF2B5EF4-FFF2-40B4-BE49-F238E27FC236}">
                <a16:creationId xmlns:a16="http://schemas.microsoft.com/office/drawing/2014/main" id="{B611E891-1DC4-4658-E09A-E60E6AA1119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293013" y="7021513"/>
            <a:ext cx="7591425"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29 Imagen" descr="m3- 18a.bmp">
            <a:extLst>
              <a:ext uri="{FF2B5EF4-FFF2-40B4-BE49-F238E27FC236}">
                <a16:creationId xmlns:a16="http://schemas.microsoft.com/office/drawing/2014/main" id="{6EA1C7D6-377E-F123-D482-813B54333295}"/>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706388" y="14978063"/>
            <a:ext cx="2952750"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30 Imagen" descr="m1- 20a.bmp">
            <a:extLst>
              <a:ext uri="{FF2B5EF4-FFF2-40B4-BE49-F238E27FC236}">
                <a16:creationId xmlns:a16="http://schemas.microsoft.com/office/drawing/2014/main" id="{8BD8E9D0-56E2-0142-C63D-02E56294066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0089813" y="14978063"/>
            <a:ext cx="2949575" cy="227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8" name="32 CuadroTexto">
            <a:extLst>
              <a:ext uri="{FF2B5EF4-FFF2-40B4-BE49-F238E27FC236}">
                <a16:creationId xmlns:a16="http://schemas.microsoft.com/office/drawing/2014/main" id="{17FA1BB2-BE19-221E-AB63-76934834363B}"/>
              </a:ext>
            </a:extLst>
          </p:cNvPr>
          <p:cNvSpPr txBox="1">
            <a:spLocks noChangeArrowheads="1"/>
          </p:cNvSpPr>
          <p:nvPr/>
        </p:nvSpPr>
        <p:spPr bwMode="auto">
          <a:xfrm>
            <a:off x="18722975" y="16130588"/>
            <a:ext cx="64801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s-ES" altLang="es-MX" sz="2800">
                <a:latin typeface="Times New Roman" panose="02020603050405020304" pitchFamily="18" charset="0"/>
                <a:cs typeface="Times New Roman" panose="02020603050405020304" pitchFamily="18" charset="0"/>
              </a:rPr>
              <a:t>a)                                          		 b)</a:t>
            </a:r>
          </a:p>
        </p:txBody>
      </p:sp>
      <p:graphicFrame>
        <p:nvGraphicFramePr>
          <p:cNvPr id="5" name="Tabla 4">
            <a:extLst>
              <a:ext uri="{FF2B5EF4-FFF2-40B4-BE49-F238E27FC236}">
                <a16:creationId xmlns:a16="http://schemas.microsoft.com/office/drawing/2014/main" id="{8122F5C7-FEFF-7B5E-2518-DDFF408ADB03}"/>
              </a:ext>
            </a:extLst>
          </p:cNvPr>
          <p:cNvGraphicFramePr>
            <a:graphicFrameLocks noGrp="1"/>
          </p:cNvGraphicFramePr>
          <p:nvPr/>
        </p:nvGraphicFramePr>
        <p:xfrm>
          <a:off x="3168650" y="29727525"/>
          <a:ext cx="8966200" cy="1235075"/>
        </p:xfrm>
        <a:graphic>
          <a:graphicData uri="http://schemas.openxmlformats.org/drawingml/2006/table">
            <a:tbl>
              <a:tblPr>
                <a:tableStyleId>{5C22544A-7EE6-4342-B048-85BDC9FD1C3A}</a:tableStyleId>
              </a:tblPr>
              <a:tblGrid>
                <a:gridCol w="2241550">
                  <a:extLst>
                    <a:ext uri="{9D8B030D-6E8A-4147-A177-3AD203B41FA5}">
                      <a16:colId xmlns:a16="http://schemas.microsoft.com/office/drawing/2014/main" val="20000"/>
                    </a:ext>
                  </a:extLst>
                </a:gridCol>
                <a:gridCol w="2241550">
                  <a:extLst>
                    <a:ext uri="{9D8B030D-6E8A-4147-A177-3AD203B41FA5}">
                      <a16:colId xmlns:a16="http://schemas.microsoft.com/office/drawing/2014/main" val="20001"/>
                    </a:ext>
                  </a:extLst>
                </a:gridCol>
                <a:gridCol w="2241550">
                  <a:extLst>
                    <a:ext uri="{9D8B030D-6E8A-4147-A177-3AD203B41FA5}">
                      <a16:colId xmlns:a16="http://schemas.microsoft.com/office/drawing/2014/main" val="20002"/>
                    </a:ext>
                  </a:extLst>
                </a:gridCol>
                <a:gridCol w="2241550">
                  <a:extLst>
                    <a:ext uri="{9D8B030D-6E8A-4147-A177-3AD203B41FA5}">
                      <a16:colId xmlns:a16="http://schemas.microsoft.com/office/drawing/2014/main" val="20003"/>
                    </a:ext>
                  </a:extLst>
                </a:gridCol>
              </a:tblGrid>
              <a:tr h="792480">
                <a:tc>
                  <a:txBody>
                    <a:bodyPr/>
                    <a:lstStyle/>
                    <a:p>
                      <a:pPr algn="just"/>
                      <a:r>
                        <a:rPr lang="es-ES" sz="2800" b="1" kern="1200" dirty="0">
                          <a:solidFill>
                            <a:schemeClr val="tx1"/>
                          </a:solidFill>
                          <a:latin typeface="Times New Roman" panose="02020603050405020304" pitchFamily="18" charset="0"/>
                          <a:ea typeface="+mn-ea"/>
                          <a:cs typeface="Times New Roman" panose="02020603050405020304" pitchFamily="18" charset="0"/>
                        </a:rPr>
                        <a:t>Elemento</a:t>
                      </a:r>
                      <a:endParaRPr lang="es-MX" sz="2800" b="1" kern="1200" dirty="0">
                        <a:solidFill>
                          <a:schemeClr val="tx1"/>
                        </a:solidFill>
                        <a:latin typeface="Times New Roman" panose="02020603050405020304" pitchFamily="18" charset="0"/>
                        <a:ea typeface="+mn-ea"/>
                        <a:cs typeface="Times New Roman" panose="02020603050405020304" pitchFamily="18" charset="0"/>
                      </a:endParaRPr>
                    </a:p>
                  </a:txBody>
                  <a:tcPr marL="44450" marR="44450" marT="0" marB="0"/>
                </a:tc>
                <a:tc>
                  <a:txBody>
                    <a:bodyPr/>
                    <a:lstStyle/>
                    <a:p>
                      <a:pPr algn="just"/>
                      <a:r>
                        <a:rPr lang="es-ES" sz="2800" b="1" kern="1200" dirty="0">
                          <a:solidFill>
                            <a:schemeClr val="tx1"/>
                          </a:solidFill>
                          <a:latin typeface="Times New Roman" panose="02020603050405020304" pitchFamily="18" charset="0"/>
                          <a:ea typeface="+mn-ea"/>
                          <a:cs typeface="Times New Roman" panose="02020603050405020304" pitchFamily="18" charset="0"/>
                        </a:rPr>
                        <a:t>Dato1</a:t>
                      </a:r>
                      <a:endParaRPr lang="es-MX" sz="2800" b="1" kern="1200" dirty="0">
                        <a:solidFill>
                          <a:schemeClr val="tx1"/>
                        </a:solidFill>
                        <a:latin typeface="Times New Roman" panose="02020603050405020304" pitchFamily="18" charset="0"/>
                        <a:ea typeface="+mn-ea"/>
                        <a:cs typeface="Times New Roman" panose="02020603050405020304" pitchFamily="18" charset="0"/>
                      </a:endParaRPr>
                    </a:p>
                  </a:txBody>
                  <a:tcPr marL="44450" marR="44450" marT="0" marB="0"/>
                </a:tc>
                <a:tc>
                  <a:txBody>
                    <a:bodyPr/>
                    <a:lstStyle/>
                    <a:p>
                      <a:pPr algn="just"/>
                      <a:r>
                        <a:rPr lang="es-ES" sz="2800" b="1" kern="1200" dirty="0">
                          <a:solidFill>
                            <a:schemeClr val="tx1"/>
                          </a:solidFill>
                          <a:latin typeface="Times New Roman" panose="02020603050405020304" pitchFamily="18" charset="0"/>
                          <a:ea typeface="+mn-ea"/>
                          <a:cs typeface="Times New Roman" panose="02020603050405020304" pitchFamily="18" charset="0"/>
                        </a:rPr>
                        <a:t>Dato2</a:t>
                      </a:r>
                      <a:endParaRPr lang="es-MX" sz="2800" b="1" kern="1200" dirty="0">
                        <a:solidFill>
                          <a:schemeClr val="tx1"/>
                        </a:solidFill>
                        <a:latin typeface="Times New Roman" panose="02020603050405020304" pitchFamily="18" charset="0"/>
                        <a:ea typeface="+mn-ea"/>
                        <a:cs typeface="Times New Roman" panose="02020603050405020304" pitchFamily="18" charset="0"/>
                      </a:endParaRPr>
                    </a:p>
                  </a:txBody>
                  <a:tcPr marL="44450" marR="44450" marT="0" marB="0"/>
                </a:tc>
                <a:tc>
                  <a:txBody>
                    <a:bodyPr/>
                    <a:lstStyle/>
                    <a:p>
                      <a:pPr algn="just"/>
                      <a:r>
                        <a:rPr lang="es-ES" sz="2800" b="1" kern="1200" dirty="0">
                          <a:solidFill>
                            <a:schemeClr val="tx1"/>
                          </a:solidFill>
                          <a:latin typeface="Times New Roman" panose="02020603050405020304" pitchFamily="18" charset="0"/>
                          <a:ea typeface="+mn-ea"/>
                          <a:cs typeface="Times New Roman" panose="02020603050405020304" pitchFamily="18" charset="0"/>
                        </a:rPr>
                        <a:t>Dato3</a:t>
                      </a:r>
                      <a:endParaRPr lang="es-MX" sz="2800" b="1" kern="1200" dirty="0">
                        <a:solidFill>
                          <a:schemeClr val="tx1"/>
                        </a:solidFill>
                        <a:latin typeface="Times New Roman" panose="02020603050405020304" pitchFamily="18" charset="0"/>
                        <a:ea typeface="+mn-ea"/>
                        <a:cs typeface="Times New Roman" panose="02020603050405020304" pitchFamily="18" charset="0"/>
                      </a:endParaRPr>
                    </a:p>
                  </a:txBody>
                  <a:tcPr marL="44450" marR="44450" marT="0" marB="0"/>
                </a:tc>
                <a:extLst>
                  <a:ext uri="{0D108BD9-81ED-4DB2-BD59-A6C34878D82A}">
                    <a16:rowId xmlns:a16="http://schemas.microsoft.com/office/drawing/2014/main" val="10000"/>
                  </a:ext>
                </a:extLst>
              </a:tr>
              <a:tr h="442595">
                <a:tc>
                  <a:txBody>
                    <a:bodyPr/>
                    <a:lstStyle/>
                    <a:p>
                      <a:pPr algn="just"/>
                      <a:r>
                        <a:rPr lang="es-ES" sz="2800" b="1" kern="1200" dirty="0">
                          <a:solidFill>
                            <a:schemeClr val="tx1"/>
                          </a:solidFill>
                          <a:latin typeface="Times New Roman" panose="02020603050405020304" pitchFamily="18" charset="0"/>
                          <a:ea typeface="+mn-ea"/>
                          <a:cs typeface="Times New Roman" panose="02020603050405020304" pitchFamily="18" charset="0"/>
                        </a:rPr>
                        <a:t>Nombre</a:t>
                      </a:r>
                      <a:endParaRPr lang="es-MX" sz="2800" b="1" kern="1200" dirty="0">
                        <a:solidFill>
                          <a:schemeClr val="tx1"/>
                        </a:solidFill>
                        <a:latin typeface="Times New Roman" panose="02020603050405020304" pitchFamily="18" charset="0"/>
                        <a:ea typeface="+mn-ea"/>
                        <a:cs typeface="Times New Roman" panose="02020603050405020304" pitchFamily="18" charset="0"/>
                      </a:endParaRPr>
                    </a:p>
                  </a:txBody>
                  <a:tcPr marL="44450" marR="44450" marT="0" marB="0"/>
                </a:tc>
                <a:tc>
                  <a:txBody>
                    <a:bodyPr/>
                    <a:lstStyle/>
                    <a:p>
                      <a:pPr algn="just"/>
                      <a:r>
                        <a:rPr lang="es-ES" sz="2800" kern="1200" dirty="0">
                          <a:solidFill>
                            <a:schemeClr val="tx1"/>
                          </a:solidFill>
                          <a:latin typeface="Times New Roman" panose="02020603050405020304" pitchFamily="18" charset="0"/>
                          <a:ea typeface="+mn-ea"/>
                          <a:cs typeface="Times New Roman" panose="02020603050405020304" pitchFamily="18" charset="0"/>
                        </a:rPr>
                        <a:t>22.5</a:t>
                      </a:r>
                      <a:endParaRPr lang="es-MX" sz="2800" kern="1200" dirty="0">
                        <a:solidFill>
                          <a:schemeClr val="tx1"/>
                        </a:solidFill>
                        <a:latin typeface="Times New Roman" panose="02020603050405020304" pitchFamily="18" charset="0"/>
                        <a:ea typeface="+mn-ea"/>
                        <a:cs typeface="Times New Roman" panose="02020603050405020304" pitchFamily="18" charset="0"/>
                      </a:endParaRPr>
                    </a:p>
                  </a:txBody>
                  <a:tcPr marL="44450" marR="44450" marT="0" marB="0"/>
                </a:tc>
                <a:tc>
                  <a:txBody>
                    <a:bodyPr/>
                    <a:lstStyle/>
                    <a:p>
                      <a:pPr algn="just"/>
                      <a:r>
                        <a:rPr lang="es-ES" sz="2800" kern="1200" dirty="0">
                          <a:solidFill>
                            <a:schemeClr val="tx1"/>
                          </a:solidFill>
                          <a:latin typeface="Times New Roman" panose="02020603050405020304" pitchFamily="18" charset="0"/>
                          <a:ea typeface="+mn-ea"/>
                          <a:cs typeface="Times New Roman" panose="02020603050405020304" pitchFamily="18" charset="0"/>
                        </a:rPr>
                        <a:t>3.45</a:t>
                      </a:r>
                      <a:endParaRPr lang="es-MX" sz="2800" kern="1200" dirty="0">
                        <a:solidFill>
                          <a:schemeClr val="tx1"/>
                        </a:solidFill>
                        <a:latin typeface="Times New Roman" panose="02020603050405020304" pitchFamily="18" charset="0"/>
                        <a:ea typeface="+mn-ea"/>
                        <a:cs typeface="Times New Roman" panose="02020603050405020304" pitchFamily="18" charset="0"/>
                      </a:endParaRPr>
                    </a:p>
                  </a:txBody>
                  <a:tcPr marL="44450" marR="44450" marT="0" marB="0"/>
                </a:tc>
                <a:tc>
                  <a:txBody>
                    <a:bodyPr/>
                    <a:lstStyle/>
                    <a:p>
                      <a:pPr algn="just"/>
                      <a:r>
                        <a:rPr lang="es-ES" sz="2800" kern="1200" dirty="0">
                          <a:solidFill>
                            <a:schemeClr val="tx1"/>
                          </a:solidFill>
                          <a:latin typeface="Times New Roman" panose="02020603050405020304" pitchFamily="18" charset="0"/>
                          <a:ea typeface="+mn-ea"/>
                          <a:cs typeface="Times New Roman" panose="02020603050405020304" pitchFamily="18" charset="0"/>
                        </a:rPr>
                        <a:t>15.2</a:t>
                      </a:r>
                      <a:endParaRPr lang="es-MX" sz="2800" kern="1200" dirty="0">
                        <a:solidFill>
                          <a:schemeClr val="tx1"/>
                        </a:solidFill>
                        <a:latin typeface="Times New Roman" panose="02020603050405020304" pitchFamily="18" charset="0"/>
                        <a:ea typeface="+mn-ea"/>
                        <a:cs typeface="Times New Roman" panose="02020603050405020304" pitchFamily="18" charset="0"/>
                      </a:endParaRPr>
                    </a:p>
                  </a:txBody>
                  <a:tcPr marL="44450" marR="44450" marT="0" marB="0"/>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646</TotalTime>
  <Words>661</Words>
  <Application>Microsoft Office PowerPoint</Application>
  <PresentationFormat>Personalizado</PresentationFormat>
  <Paragraphs>59</Paragraphs>
  <Slides>1</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Calibri</vt:lpstr>
      <vt:lpstr>Arial</vt:lpstr>
      <vt:lpstr>Calibri Light</vt:lpstr>
      <vt:lpstr>Times New Roman</vt:lpstr>
      <vt:lpstr>Wingdings</vt:lpstr>
      <vt:lpstr>Verdana</vt:lpstr>
      <vt:lpstr>Tema de Office</vt:lpstr>
      <vt:lpstr>Presentación de PowerPoint</vt:lpstr>
    </vt:vector>
  </TitlesOfParts>
  <Company>UAEH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Luis</dc:creator>
  <cp:lastModifiedBy>MARIA GUADALUPE MORALES RAMOS</cp:lastModifiedBy>
  <cp:revision>70</cp:revision>
  <dcterms:created xsi:type="dcterms:W3CDTF">2009-05-27T14:51:03Z</dcterms:created>
  <dcterms:modified xsi:type="dcterms:W3CDTF">2022-07-04T17:38:41Z</dcterms:modified>
</cp:coreProperties>
</file>