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04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97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00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68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73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92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599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782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42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95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239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8BF7-F946-4F7D-B819-5627EF4CD95D}" type="datetimeFigureOut">
              <a:rPr lang="es-MX" smtClean="0"/>
              <a:t>17/05/2017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34558-EC38-48AF-B86F-3E0BA4B225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87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6000" b="1" dirty="0" smtClean="0">
                <a:solidFill>
                  <a:srgbClr val="FF0000"/>
                </a:solidFill>
              </a:rPr>
              <a:t>¿Cómo paga a través de </a:t>
            </a:r>
            <a:r>
              <a:rPr lang="es-MX" sz="6000" b="1" dirty="0" err="1" smtClean="0">
                <a:solidFill>
                  <a:srgbClr val="FF0000"/>
                </a:solidFill>
              </a:rPr>
              <a:t>Supernet</a:t>
            </a:r>
            <a:r>
              <a:rPr lang="es-MX" sz="6000" b="1" dirty="0" smtClean="0">
                <a:solidFill>
                  <a:srgbClr val="FF0000"/>
                </a:solidFill>
              </a:rPr>
              <a:t>?</a:t>
            </a:r>
            <a:endParaRPr lang="es-MX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6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 smtClean="0"/>
              <a:t>Entrar al modulo </a:t>
            </a:r>
            <a:r>
              <a:rPr lang="es-MX" sz="2800" dirty="0" smtClean="0">
                <a:solidFill>
                  <a:srgbClr val="FF0000"/>
                </a:solidFill>
              </a:rPr>
              <a:t>“PAGOS Y COMPRAS”</a:t>
            </a:r>
            <a:r>
              <a:rPr lang="es-MX" sz="2800" dirty="0" smtClean="0"/>
              <a:t> y en la parte del menú seleccionar el módulo </a:t>
            </a:r>
            <a:r>
              <a:rPr lang="es-MX" sz="2800" b="1" dirty="0" smtClean="0">
                <a:solidFill>
                  <a:srgbClr val="FF0000"/>
                </a:solidFill>
              </a:rPr>
              <a:t>“SERVICIOS”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" b="10261"/>
          <a:stretch/>
        </p:blipFill>
        <p:spPr bwMode="auto">
          <a:xfrm>
            <a:off x="395536" y="1485070"/>
            <a:ext cx="8526395" cy="504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1619672" y="1340768"/>
            <a:ext cx="4608512" cy="295232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49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r="5507" b="10366"/>
          <a:stretch/>
        </p:blipFill>
        <p:spPr bwMode="auto">
          <a:xfrm>
            <a:off x="395536" y="1593668"/>
            <a:ext cx="8016944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dirty="0" smtClean="0"/>
              <a:t>Se desplegara una ventana donde se deberá indicar la </a:t>
            </a:r>
            <a:r>
              <a:rPr lang="es-MX" sz="2800" dirty="0" smtClean="0">
                <a:solidFill>
                  <a:srgbClr val="FF0000"/>
                </a:solidFill>
              </a:rPr>
              <a:t>cuenta de cheques</a:t>
            </a:r>
            <a:endParaRPr lang="es-MX" sz="2800" b="1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3707904" y="908720"/>
            <a:ext cx="2520280" cy="230425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4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1" b="10777"/>
          <a:stretch/>
        </p:blipFill>
        <p:spPr bwMode="auto">
          <a:xfrm>
            <a:off x="546050" y="1340768"/>
            <a:ext cx="7914382" cy="511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sección de </a:t>
            </a:r>
            <a:r>
              <a:rPr lang="es-MX" sz="2800" dirty="0" smtClean="0">
                <a:solidFill>
                  <a:srgbClr val="FF0000"/>
                </a:solidFill>
              </a:rPr>
              <a:t>Empresas y Servicios,</a:t>
            </a:r>
            <a:r>
              <a:rPr lang="es-MX" sz="2800" dirty="0" smtClean="0"/>
              <a:t> deberán buscar la Institución en el Módulo Escuelas para dar de alta en el sistema. </a:t>
            </a:r>
            <a:endParaRPr lang="es-MX" sz="2800" b="1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5400092" y="980728"/>
            <a:ext cx="1044116" cy="27363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3347864" y="3896909"/>
            <a:ext cx="2880320" cy="540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824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496" y="125760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es-MX" sz="2400" dirty="0" smtClean="0">
                <a:solidFill>
                  <a:srgbClr val="FF0000"/>
                </a:solidFill>
              </a:rPr>
              <a:t>Al ser la primera vez</a:t>
            </a:r>
            <a:r>
              <a:rPr lang="es-MX" sz="2400" dirty="0" smtClean="0"/>
              <a:t> que se realiza el pago deberá realizar el registro. Para pagos posteriores no será necesario. </a:t>
            </a:r>
            <a:br>
              <a:rPr lang="es-MX" sz="2400" dirty="0" smtClean="0"/>
            </a:br>
            <a:r>
              <a:rPr lang="es-MX" sz="2400" dirty="0" smtClean="0"/>
              <a:t>Los pasos son:</a:t>
            </a:r>
            <a:endParaRPr lang="es-MX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23803" r="36463" b="42458"/>
          <a:stretch/>
        </p:blipFill>
        <p:spPr bwMode="auto">
          <a:xfrm>
            <a:off x="2990300" y="2979826"/>
            <a:ext cx="4822060" cy="185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7974" r="47065" b="56438"/>
          <a:stretch/>
        </p:blipFill>
        <p:spPr bwMode="auto">
          <a:xfrm>
            <a:off x="3895745" y="4838526"/>
            <a:ext cx="4924727" cy="194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3 Título"/>
          <p:cNvSpPr txBox="1">
            <a:spLocks/>
          </p:cNvSpPr>
          <p:nvPr/>
        </p:nvSpPr>
        <p:spPr>
          <a:xfrm>
            <a:off x="720226" y="1484784"/>
            <a:ext cx="14035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 smtClean="0">
                <a:solidFill>
                  <a:srgbClr val="FF0000"/>
                </a:solidFill>
              </a:rPr>
              <a:t>PASO 1</a:t>
            </a:r>
            <a:endParaRPr lang="es-MX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17393" r="48153" b="54528"/>
          <a:stretch/>
        </p:blipFill>
        <p:spPr bwMode="auto">
          <a:xfrm>
            <a:off x="2411760" y="1052736"/>
            <a:ext cx="4896544" cy="194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Título"/>
          <p:cNvSpPr txBox="1">
            <a:spLocks/>
          </p:cNvSpPr>
          <p:nvPr/>
        </p:nvSpPr>
        <p:spPr>
          <a:xfrm>
            <a:off x="1368298" y="3284984"/>
            <a:ext cx="14035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 smtClean="0">
                <a:solidFill>
                  <a:srgbClr val="FF0000"/>
                </a:solidFill>
              </a:rPr>
              <a:t>PASO 2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12" name="3 Título"/>
          <p:cNvSpPr txBox="1">
            <a:spLocks/>
          </p:cNvSpPr>
          <p:nvPr/>
        </p:nvSpPr>
        <p:spPr>
          <a:xfrm>
            <a:off x="2195736" y="5310336"/>
            <a:ext cx="14035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 smtClean="0">
                <a:solidFill>
                  <a:srgbClr val="FF0000"/>
                </a:solidFill>
              </a:rPr>
              <a:t>PASO 3</a:t>
            </a:r>
            <a:endParaRPr lang="es-MX" sz="2800" b="1" dirty="0">
              <a:solidFill>
                <a:srgbClr val="FF0000"/>
              </a:solidFill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2051720" y="5886400"/>
            <a:ext cx="3868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b="1" dirty="0" smtClean="0">
                <a:solidFill>
                  <a:srgbClr val="FF0000"/>
                </a:solidFill>
              </a:rPr>
              <a:t>*Este proceso tardará 30 minutos en liberarse para después realizar el pago</a:t>
            </a:r>
            <a:endParaRPr lang="es-MX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5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36512" y="-27384"/>
            <a:ext cx="9361040" cy="1143000"/>
          </a:xfrm>
        </p:spPr>
        <p:txBody>
          <a:bodyPr>
            <a:noAutofit/>
          </a:bodyPr>
          <a:lstStyle/>
          <a:p>
            <a:pPr algn="l"/>
            <a:r>
              <a:rPr lang="es-MX" sz="2800" b="1" dirty="0" smtClean="0"/>
              <a:t>Finalmente, para realizar el pago se ubicara en la siguiente ruta: </a:t>
            </a:r>
            <a:r>
              <a:rPr lang="es-MX" sz="2800" b="1" dirty="0" smtClean="0">
                <a:solidFill>
                  <a:srgbClr val="FF0000"/>
                </a:solidFill>
              </a:rPr>
              <a:t>Pagos y servicios, Módulo Escuelas.</a:t>
            </a:r>
            <a:endParaRPr lang="es-MX" sz="2800" b="1" dirty="0">
              <a:solidFill>
                <a:srgbClr val="FF0000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5580112" y="2929508"/>
            <a:ext cx="1133872" cy="43204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3 Título"/>
          <p:cNvSpPr txBox="1">
            <a:spLocks/>
          </p:cNvSpPr>
          <p:nvPr/>
        </p:nvSpPr>
        <p:spPr>
          <a:xfrm>
            <a:off x="7092280" y="1988840"/>
            <a:ext cx="180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b="1" dirty="0" smtClean="0"/>
              <a:t>1. Seleccionar cuenta de cheques </a:t>
            </a:r>
            <a:endParaRPr lang="es-MX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1" b="8059"/>
          <a:stretch/>
        </p:blipFill>
        <p:spPr bwMode="auto">
          <a:xfrm>
            <a:off x="-230279" y="1412776"/>
            <a:ext cx="7178543" cy="480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3 Título"/>
          <p:cNvSpPr txBox="1">
            <a:spLocks/>
          </p:cNvSpPr>
          <p:nvPr/>
        </p:nvSpPr>
        <p:spPr>
          <a:xfrm>
            <a:off x="7020272" y="3717032"/>
            <a:ext cx="1584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b="1" dirty="0"/>
              <a:t>2</a:t>
            </a:r>
            <a:r>
              <a:rPr lang="es-MX" sz="1600" b="1" dirty="0" smtClean="0"/>
              <a:t>. Seleccionar  Institución </a:t>
            </a:r>
            <a:endParaRPr lang="es-MX" sz="1600" b="1" dirty="0"/>
          </a:p>
        </p:txBody>
      </p:sp>
      <p:sp>
        <p:nvSpPr>
          <p:cNvPr id="15" name="3 Título"/>
          <p:cNvSpPr txBox="1">
            <a:spLocks/>
          </p:cNvSpPr>
          <p:nvPr/>
        </p:nvSpPr>
        <p:spPr>
          <a:xfrm>
            <a:off x="7020272" y="4725144"/>
            <a:ext cx="1728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b="1" dirty="0"/>
              <a:t>3</a:t>
            </a:r>
            <a:r>
              <a:rPr lang="es-MX" sz="1600" b="1" dirty="0" smtClean="0"/>
              <a:t>. Indicar referencia e importe de pago</a:t>
            </a:r>
            <a:endParaRPr lang="es-MX" sz="1600" b="1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6147048" y="2636912"/>
            <a:ext cx="945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4860032" y="4288532"/>
            <a:ext cx="208823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4958916" y="5085184"/>
            <a:ext cx="19893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H="1">
            <a:off x="4860032" y="5085184"/>
            <a:ext cx="2160240" cy="211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67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143</Words>
  <Application>Microsoft Office PowerPoint</Application>
  <PresentationFormat>Presentación en pantalla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Entrar al modulo “PAGOS Y COMPRAS” y en la parte del menú seleccionar el módulo “SERVICIOS”</vt:lpstr>
      <vt:lpstr>Se desplegara una ventana donde se deberá indicar la cuenta de cheques</vt:lpstr>
      <vt:lpstr>En la sección de Empresas y Servicios, deberán buscar la Institución en el Módulo Escuelas para dar de alta en el sistema. </vt:lpstr>
      <vt:lpstr>Al ser la primera vez que se realiza el pago deberá realizar el registro. Para pagos posteriores no será necesario.  Los pasos son:</vt:lpstr>
      <vt:lpstr>Finalmente, para realizar el pago se ubicara en la siguiente ruta: Pagos y servicios, Módulo Escuelas.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paga</dc:title>
  <dc:creator>SANTANDER ELAVON</dc:creator>
  <cp:lastModifiedBy>YITTEL JESSET LARRAZABAL ARANA</cp:lastModifiedBy>
  <cp:revision>9</cp:revision>
  <dcterms:created xsi:type="dcterms:W3CDTF">2015-04-17T21:38:58Z</dcterms:created>
  <dcterms:modified xsi:type="dcterms:W3CDTF">2017-05-17T17:21:38Z</dcterms:modified>
</cp:coreProperties>
</file>